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2" r:id="rId4"/>
    <p:sldId id="259" r:id="rId5"/>
    <p:sldId id="260" r:id="rId6"/>
    <p:sldId id="261" r:id="rId7"/>
    <p:sldId id="280" r:id="rId8"/>
    <p:sldId id="281" r:id="rId9"/>
    <p:sldId id="262" r:id="rId10"/>
    <p:sldId id="263" r:id="rId11"/>
    <p:sldId id="264" r:id="rId12"/>
    <p:sldId id="265" r:id="rId13"/>
    <p:sldId id="269" r:id="rId14"/>
    <p:sldId id="279" r:id="rId15"/>
    <p:sldId id="268" r:id="rId16"/>
    <p:sldId id="273" r:id="rId17"/>
    <p:sldId id="270" r:id="rId18"/>
    <p:sldId id="271" r:id="rId19"/>
    <p:sldId id="272" r:id="rId20"/>
    <p:sldId id="274" r:id="rId21"/>
    <p:sldId id="266" r:id="rId22"/>
    <p:sldId id="283" r:id="rId23"/>
    <p:sldId id="275" r:id="rId24"/>
    <p:sldId id="276" r:id="rId25"/>
    <p:sldId id="277" r:id="rId26"/>
    <p:sldId id="278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g7lJYmGtj/4QKzA7VzgyZrZoW2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36D482-D2FE-4F58-BFAE-2CD3FA86882F}" v="125" dt="2023-09-05T06:23:32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71" autoAdjust="0"/>
  </p:normalViewPr>
  <p:slideViewPr>
    <p:cSldViewPr snapToGrid="0">
      <p:cViewPr varScale="1">
        <p:scale>
          <a:sx n="70" d="100"/>
          <a:sy n="70" d="100"/>
        </p:scale>
        <p:origin x="894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류형환" userId="703895d3-81ac-44e2-af9d-2803574b2f1a" providerId="ADAL" clId="{0236D482-D2FE-4F58-BFAE-2CD3FA86882F}"/>
    <pc:docChg chg="undo custSel addSld delSld modSld">
      <pc:chgData name="류형환" userId="703895d3-81ac-44e2-af9d-2803574b2f1a" providerId="ADAL" clId="{0236D482-D2FE-4F58-BFAE-2CD3FA86882F}" dt="2023-09-05T06:23:45.364" v="1755" actId="166"/>
      <pc:docMkLst>
        <pc:docMk/>
      </pc:docMkLst>
      <pc:sldChg chg="modSp del mod">
        <pc:chgData name="류형환" userId="703895d3-81ac-44e2-af9d-2803574b2f1a" providerId="ADAL" clId="{0236D482-D2FE-4F58-BFAE-2CD3FA86882F}" dt="2023-09-05T04:02:13.347" v="1414" actId="47"/>
        <pc:sldMkLst>
          <pc:docMk/>
          <pc:sldMk cId="0" sldId="258"/>
        </pc:sldMkLst>
        <pc:spChg chg="mod">
          <ac:chgData name="류형환" userId="703895d3-81ac-44e2-af9d-2803574b2f1a" providerId="ADAL" clId="{0236D482-D2FE-4F58-BFAE-2CD3FA86882F}" dt="2023-09-04T00:28:38.340" v="167" actId="113"/>
          <ac:spMkLst>
            <pc:docMk/>
            <pc:sldMk cId="0" sldId="258"/>
            <ac:spMk id="139" creationId="{00000000-0000-0000-0000-000000000000}"/>
          </ac:spMkLst>
        </pc:spChg>
        <pc:spChg chg="mod">
          <ac:chgData name="류형환" userId="703895d3-81ac-44e2-af9d-2803574b2f1a" providerId="ADAL" clId="{0236D482-D2FE-4F58-BFAE-2CD3FA86882F}" dt="2023-09-04T00:15:19.243" v="162" actId="20577"/>
          <ac:spMkLst>
            <pc:docMk/>
            <pc:sldMk cId="0" sldId="258"/>
            <ac:spMk id="143" creationId="{00000000-0000-0000-0000-000000000000}"/>
          </ac:spMkLst>
        </pc:spChg>
        <pc:spChg chg="mod">
          <ac:chgData name="류형환" userId="703895d3-81ac-44e2-af9d-2803574b2f1a" providerId="ADAL" clId="{0236D482-D2FE-4F58-BFAE-2CD3FA86882F}" dt="2023-09-04T08:22:57.465" v="1343" actId="20577"/>
          <ac:spMkLst>
            <pc:docMk/>
            <pc:sldMk cId="0" sldId="258"/>
            <ac:spMk id="147" creationId="{00000000-0000-0000-0000-000000000000}"/>
          </ac:spMkLst>
        </pc:spChg>
        <pc:spChg chg="mod">
          <ac:chgData name="류형환" userId="703895d3-81ac-44e2-af9d-2803574b2f1a" providerId="ADAL" clId="{0236D482-D2FE-4F58-BFAE-2CD3FA86882F}" dt="2023-09-03T12:14:21.755" v="38" actId="20577"/>
          <ac:spMkLst>
            <pc:docMk/>
            <pc:sldMk cId="0" sldId="258"/>
            <ac:spMk id="151" creationId="{00000000-0000-0000-0000-000000000000}"/>
          </ac:spMkLst>
        </pc:spChg>
      </pc:sldChg>
      <pc:sldChg chg="modSp mod">
        <pc:chgData name="류형환" userId="703895d3-81ac-44e2-af9d-2803574b2f1a" providerId="ADAL" clId="{0236D482-D2FE-4F58-BFAE-2CD3FA86882F}" dt="2023-09-04T07:19:21.786" v="1075" actId="113"/>
        <pc:sldMkLst>
          <pc:docMk/>
          <pc:sldMk cId="0" sldId="259"/>
        </pc:sldMkLst>
        <pc:spChg chg="mod">
          <ac:chgData name="류형환" userId="703895d3-81ac-44e2-af9d-2803574b2f1a" providerId="ADAL" clId="{0236D482-D2FE-4F58-BFAE-2CD3FA86882F}" dt="2023-09-04T07:19:21.786" v="1075" actId="113"/>
          <ac:spMkLst>
            <pc:docMk/>
            <pc:sldMk cId="0" sldId="259"/>
            <ac:spMk id="165" creationId="{00000000-0000-0000-0000-000000000000}"/>
          </ac:spMkLst>
        </pc:spChg>
      </pc:sldChg>
      <pc:sldChg chg="modSp mod">
        <pc:chgData name="류형환" userId="703895d3-81ac-44e2-af9d-2803574b2f1a" providerId="ADAL" clId="{0236D482-D2FE-4F58-BFAE-2CD3FA86882F}" dt="2023-09-04T07:19:28.257" v="1076" actId="113"/>
        <pc:sldMkLst>
          <pc:docMk/>
          <pc:sldMk cId="0" sldId="260"/>
        </pc:sldMkLst>
        <pc:spChg chg="mod">
          <ac:chgData name="류형환" userId="703895d3-81ac-44e2-af9d-2803574b2f1a" providerId="ADAL" clId="{0236D482-D2FE-4F58-BFAE-2CD3FA86882F}" dt="2023-09-04T07:19:28.257" v="1076" actId="113"/>
          <ac:spMkLst>
            <pc:docMk/>
            <pc:sldMk cId="0" sldId="260"/>
            <ac:spMk id="182" creationId="{00000000-0000-0000-0000-000000000000}"/>
          </ac:spMkLst>
        </pc:spChg>
      </pc:sldChg>
      <pc:sldChg chg="modNotesTx">
        <pc:chgData name="류형환" userId="703895d3-81ac-44e2-af9d-2803574b2f1a" providerId="ADAL" clId="{0236D482-D2FE-4F58-BFAE-2CD3FA86882F}" dt="2023-09-04T07:02:16.612" v="640"/>
        <pc:sldMkLst>
          <pc:docMk/>
          <pc:sldMk cId="0" sldId="261"/>
        </pc:sldMkLst>
      </pc:sldChg>
      <pc:sldChg chg="modNotesTx">
        <pc:chgData name="류형환" userId="703895d3-81ac-44e2-af9d-2803574b2f1a" providerId="ADAL" clId="{0236D482-D2FE-4F58-BFAE-2CD3FA86882F}" dt="2023-09-04T13:34:59.257" v="1350" actId="20577"/>
        <pc:sldMkLst>
          <pc:docMk/>
          <pc:sldMk cId="0" sldId="263"/>
        </pc:sldMkLst>
      </pc:sldChg>
      <pc:sldChg chg="modSp mod">
        <pc:chgData name="류형환" userId="703895d3-81ac-44e2-af9d-2803574b2f1a" providerId="ADAL" clId="{0236D482-D2FE-4F58-BFAE-2CD3FA86882F}" dt="2023-09-04T01:41:39.491" v="360"/>
        <pc:sldMkLst>
          <pc:docMk/>
          <pc:sldMk cId="0" sldId="264"/>
        </pc:sldMkLst>
        <pc:spChg chg="mod">
          <ac:chgData name="류형환" userId="703895d3-81ac-44e2-af9d-2803574b2f1a" providerId="ADAL" clId="{0236D482-D2FE-4F58-BFAE-2CD3FA86882F}" dt="2023-09-04T01:41:39.491" v="360"/>
          <ac:spMkLst>
            <pc:docMk/>
            <pc:sldMk cId="0" sldId="264"/>
            <ac:spMk id="256" creationId="{00000000-0000-0000-0000-000000000000}"/>
          </ac:spMkLst>
        </pc:spChg>
      </pc:sldChg>
      <pc:sldChg chg="modNotesTx">
        <pc:chgData name="류형환" userId="703895d3-81ac-44e2-af9d-2803574b2f1a" providerId="ADAL" clId="{0236D482-D2FE-4F58-BFAE-2CD3FA86882F}" dt="2023-09-04T07:30:16.285" v="1314" actId="20577"/>
        <pc:sldMkLst>
          <pc:docMk/>
          <pc:sldMk cId="0" sldId="266"/>
        </pc:sldMkLst>
      </pc:sldChg>
      <pc:sldChg chg="modNotesTx">
        <pc:chgData name="류형환" userId="703895d3-81ac-44e2-af9d-2803574b2f1a" providerId="ADAL" clId="{0236D482-D2FE-4F58-BFAE-2CD3FA86882F}" dt="2023-09-05T04:31:29.256" v="1692" actId="6549"/>
        <pc:sldMkLst>
          <pc:docMk/>
          <pc:sldMk cId="0" sldId="269"/>
        </pc:sldMkLst>
      </pc:sldChg>
      <pc:sldChg chg="modNotesTx">
        <pc:chgData name="류형환" userId="703895d3-81ac-44e2-af9d-2803574b2f1a" providerId="ADAL" clId="{0236D482-D2FE-4F58-BFAE-2CD3FA86882F}" dt="2023-09-05T00:15:00.669" v="1370" actId="20577"/>
        <pc:sldMkLst>
          <pc:docMk/>
          <pc:sldMk cId="0" sldId="270"/>
        </pc:sldMkLst>
      </pc:sldChg>
      <pc:sldChg chg="modNotesTx">
        <pc:chgData name="류형환" userId="703895d3-81ac-44e2-af9d-2803574b2f1a" providerId="ADAL" clId="{0236D482-D2FE-4F58-BFAE-2CD3FA86882F}" dt="2023-09-04T07:26:46.256" v="1283" actId="20577"/>
        <pc:sldMkLst>
          <pc:docMk/>
          <pc:sldMk cId="0" sldId="272"/>
        </pc:sldMkLst>
      </pc:sldChg>
      <pc:sldChg chg="modSp mod">
        <pc:chgData name="류형환" userId="703895d3-81ac-44e2-af9d-2803574b2f1a" providerId="ADAL" clId="{0236D482-D2FE-4F58-BFAE-2CD3FA86882F}" dt="2023-09-04T07:08:20.560" v="847" actId="255"/>
        <pc:sldMkLst>
          <pc:docMk/>
          <pc:sldMk cId="0" sldId="275"/>
        </pc:sldMkLst>
        <pc:spChg chg="mod">
          <ac:chgData name="류형환" userId="703895d3-81ac-44e2-af9d-2803574b2f1a" providerId="ADAL" clId="{0236D482-D2FE-4F58-BFAE-2CD3FA86882F}" dt="2023-09-04T07:08:20.560" v="847" actId="255"/>
          <ac:spMkLst>
            <pc:docMk/>
            <pc:sldMk cId="0" sldId="275"/>
            <ac:spMk id="419" creationId="{00000000-0000-0000-0000-000000000000}"/>
          </ac:spMkLst>
        </pc:spChg>
        <pc:spChg chg="mod">
          <ac:chgData name="류형환" userId="703895d3-81ac-44e2-af9d-2803574b2f1a" providerId="ADAL" clId="{0236D482-D2FE-4F58-BFAE-2CD3FA86882F}" dt="2023-09-04T00:05:50.811" v="117" actId="1035"/>
          <ac:spMkLst>
            <pc:docMk/>
            <pc:sldMk cId="0" sldId="275"/>
            <ac:spMk id="420" creationId="{00000000-0000-0000-0000-000000000000}"/>
          </ac:spMkLst>
        </pc:spChg>
        <pc:spChg chg="mod">
          <ac:chgData name="류형환" userId="703895d3-81ac-44e2-af9d-2803574b2f1a" providerId="ADAL" clId="{0236D482-D2FE-4F58-BFAE-2CD3FA86882F}" dt="2023-09-04T07:08:14.267" v="846" actId="255"/>
          <ac:spMkLst>
            <pc:docMk/>
            <pc:sldMk cId="0" sldId="275"/>
            <ac:spMk id="421" creationId="{00000000-0000-0000-0000-000000000000}"/>
          </ac:spMkLst>
        </pc:spChg>
        <pc:spChg chg="mod">
          <ac:chgData name="류형환" userId="703895d3-81ac-44e2-af9d-2803574b2f1a" providerId="ADAL" clId="{0236D482-D2FE-4F58-BFAE-2CD3FA86882F}" dt="2023-09-04T00:05:50.811" v="117" actId="1035"/>
          <ac:spMkLst>
            <pc:docMk/>
            <pc:sldMk cId="0" sldId="275"/>
            <ac:spMk id="422" creationId="{00000000-0000-0000-0000-000000000000}"/>
          </ac:spMkLst>
        </pc:spChg>
      </pc:sldChg>
      <pc:sldChg chg="modSp mod modNotesTx">
        <pc:chgData name="류형환" userId="703895d3-81ac-44e2-af9d-2803574b2f1a" providerId="ADAL" clId="{0236D482-D2FE-4F58-BFAE-2CD3FA86882F}" dt="2023-09-04T07:09:30.281" v="906" actId="20577"/>
        <pc:sldMkLst>
          <pc:docMk/>
          <pc:sldMk cId="0" sldId="276"/>
        </pc:sldMkLst>
        <pc:spChg chg="mod">
          <ac:chgData name="류형환" userId="703895d3-81ac-44e2-af9d-2803574b2f1a" providerId="ADAL" clId="{0236D482-D2FE-4F58-BFAE-2CD3FA86882F}" dt="2023-09-04T01:13:46.160" v="327" actId="20577"/>
          <ac:spMkLst>
            <pc:docMk/>
            <pc:sldMk cId="0" sldId="276"/>
            <ac:spMk id="436" creationId="{00000000-0000-0000-0000-000000000000}"/>
          </ac:spMkLst>
        </pc:spChg>
        <pc:spChg chg="mod">
          <ac:chgData name="류형환" userId="703895d3-81ac-44e2-af9d-2803574b2f1a" providerId="ADAL" clId="{0236D482-D2FE-4F58-BFAE-2CD3FA86882F}" dt="2023-09-04T07:08:49.011" v="851"/>
          <ac:spMkLst>
            <pc:docMk/>
            <pc:sldMk cId="0" sldId="276"/>
            <ac:spMk id="437" creationId="{00000000-0000-0000-0000-000000000000}"/>
          </ac:spMkLst>
        </pc:spChg>
        <pc:spChg chg="mod">
          <ac:chgData name="류형환" userId="703895d3-81ac-44e2-af9d-2803574b2f1a" providerId="ADAL" clId="{0236D482-D2FE-4F58-BFAE-2CD3FA86882F}" dt="2023-09-04T01:13:52.252" v="330" actId="20577"/>
          <ac:spMkLst>
            <pc:docMk/>
            <pc:sldMk cId="0" sldId="276"/>
            <ac:spMk id="438" creationId="{00000000-0000-0000-0000-000000000000}"/>
          </ac:spMkLst>
        </pc:spChg>
        <pc:spChg chg="mod">
          <ac:chgData name="류형환" userId="703895d3-81ac-44e2-af9d-2803574b2f1a" providerId="ADAL" clId="{0236D482-D2FE-4F58-BFAE-2CD3FA86882F}" dt="2023-09-04T00:45:35.176" v="214"/>
          <ac:spMkLst>
            <pc:docMk/>
            <pc:sldMk cId="0" sldId="276"/>
            <ac:spMk id="439" creationId="{00000000-0000-0000-0000-000000000000}"/>
          </ac:spMkLst>
        </pc:spChg>
      </pc:sldChg>
      <pc:sldChg chg="modSp mod modNotesTx">
        <pc:chgData name="류형환" userId="703895d3-81ac-44e2-af9d-2803574b2f1a" providerId="ADAL" clId="{0236D482-D2FE-4F58-BFAE-2CD3FA86882F}" dt="2023-09-05T04:08:45.521" v="1573" actId="6549"/>
        <pc:sldMkLst>
          <pc:docMk/>
          <pc:sldMk cId="0" sldId="277"/>
        </pc:sldMkLst>
        <pc:spChg chg="mod">
          <ac:chgData name="류형환" userId="703895d3-81ac-44e2-af9d-2803574b2f1a" providerId="ADAL" clId="{0236D482-D2FE-4F58-BFAE-2CD3FA86882F}" dt="2023-09-05T04:08:45.521" v="1573" actId="6549"/>
          <ac:spMkLst>
            <pc:docMk/>
            <pc:sldMk cId="0" sldId="277"/>
            <ac:spMk id="453" creationId="{00000000-0000-0000-0000-000000000000}"/>
          </ac:spMkLst>
        </pc:spChg>
      </pc:sldChg>
      <pc:sldChg chg="addSp delSp modSp add del mod modNotesTx">
        <pc:chgData name="류형환" userId="703895d3-81ac-44e2-af9d-2803574b2f1a" providerId="ADAL" clId="{0236D482-D2FE-4F58-BFAE-2CD3FA86882F}" dt="2023-09-04T07:23:42.890" v="1098" actId="20577"/>
        <pc:sldMkLst>
          <pc:docMk/>
          <pc:sldMk cId="0" sldId="280"/>
        </pc:sldMkLst>
        <pc:spChg chg="add del">
          <ac:chgData name="류형환" userId="703895d3-81ac-44e2-af9d-2803574b2f1a" providerId="ADAL" clId="{0236D482-D2FE-4F58-BFAE-2CD3FA86882F}" dt="2023-09-04T05:18:54.580" v="362" actId="478"/>
          <ac:spMkLst>
            <pc:docMk/>
            <pc:sldMk cId="0" sldId="280"/>
            <ac:spMk id="3" creationId="{95C72754-1512-8B78-81F2-2D74CEB9C934}"/>
          </ac:spMkLst>
        </pc:spChg>
        <pc:spChg chg="mod">
          <ac:chgData name="류형환" userId="703895d3-81ac-44e2-af9d-2803574b2f1a" providerId="ADAL" clId="{0236D482-D2FE-4F58-BFAE-2CD3FA86882F}" dt="2023-09-04T07:03:27.991" v="662" actId="1076"/>
          <ac:spMkLst>
            <pc:docMk/>
            <pc:sldMk cId="0" sldId="280"/>
            <ac:spMk id="210" creationId="{00000000-0000-0000-0000-000000000000}"/>
          </ac:spMkLst>
        </pc:spChg>
        <pc:spChg chg="mod">
          <ac:chgData name="류형환" userId="703895d3-81ac-44e2-af9d-2803574b2f1a" providerId="ADAL" clId="{0236D482-D2FE-4F58-BFAE-2CD3FA86882F}" dt="2023-09-04T07:03:39.610" v="664" actId="1076"/>
          <ac:spMkLst>
            <pc:docMk/>
            <pc:sldMk cId="0" sldId="280"/>
            <ac:spMk id="216" creationId="{00000000-0000-0000-0000-000000000000}"/>
          </ac:spMkLst>
        </pc:spChg>
        <pc:grpChg chg="mod">
          <ac:chgData name="류형환" userId="703895d3-81ac-44e2-af9d-2803574b2f1a" providerId="ADAL" clId="{0236D482-D2FE-4F58-BFAE-2CD3FA86882F}" dt="2023-09-04T07:03:44.173" v="667" actId="1076"/>
          <ac:grpSpMkLst>
            <pc:docMk/>
            <pc:sldMk cId="0" sldId="280"/>
            <ac:grpSpMk id="202" creationId="{00000000-0000-0000-0000-000000000000}"/>
          </ac:grpSpMkLst>
        </pc:grpChg>
        <pc:picChg chg="add mod">
          <ac:chgData name="류형환" userId="703895d3-81ac-44e2-af9d-2803574b2f1a" providerId="ADAL" clId="{0236D482-D2FE-4F58-BFAE-2CD3FA86882F}" dt="2023-09-04T07:03:33.003" v="663" actId="1076"/>
          <ac:picMkLst>
            <pc:docMk/>
            <pc:sldMk cId="0" sldId="280"/>
            <ac:picMk id="5" creationId="{83C2F297-4F1A-45FB-C227-0627B1233297}"/>
          </ac:picMkLst>
        </pc:picChg>
        <pc:picChg chg="mod">
          <ac:chgData name="류형환" userId="703895d3-81ac-44e2-af9d-2803574b2f1a" providerId="ADAL" clId="{0236D482-D2FE-4F58-BFAE-2CD3FA86882F}" dt="2023-09-04T07:03:51.584" v="669" actId="1076"/>
          <ac:picMkLst>
            <pc:docMk/>
            <pc:sldMk cId="0" sldId="280"/>
            <ac:picMk id="212" creationId="{00000000-0000-0000-0000-000000000000}"/>
          </ac:picMkLst>
        </pc:picChg>
        <pc:picChg chg="mod">
          <ac:chgData name="류형환" userId="703895d3-81ac-44e2-af9d-2803574b2f1a" providerId="ADAL" clId="{0236D482-D2FE-4F58-BFAE-2CD3FA86882F}" dt="2023-09-04T07:03:33.003" v="663" actId="1076"/>
          <ac:picMkLst>
            <pc:docMk/>
            <pc:sldMk cId="0" sldId="280"/>
            <ac:picMk id="213" creationId="{00000000-0000-0000-0000-000000000000}"/>
          </ac:picMkLst>
        </pc:picChg>
        <pc:picChg chg="mod">
          <ac:chgData name="류형환" userId="703895d3-81ac-44e2-af9d-2803574b2f1a" providerId="ADAL" clId="{0236D482-D2FE-4F58-BFAE-2CD3FA86882F}" dt="2023-09-04T07:03:56.083" v="670" actId="1076"/>
          <ac:picMkLst>
            <pc:docMk/>
            <pc:sldMk cId="0" sldId="280"/>
            <ac:picMk id="214" creationId="{00000000-0000-0000-0000-000000000000}"/>
          </ac:picMkLst>
        </pc:picChg>
        <pc:picChg chg="mod">
          <ac:chgData name="류형환" userId="703895d3-81ac-44e2-af9d-2803574b2f1a" providerId="ADAL" clId="{0236D482-D2FE-4F58-BFAE-2CD3FA86882F}" dt="2023-09-04T07:03:42.075" v="665" actId="1076"/>
          <ac:picMkLst>
            <pc:docMk/>
            <pc:sldMk cId="0" sldId="280"/>
            <ac:picMk id="215" creationId="{00000000-0000-0000-0000-000000000000}"/>
          </ac:picMkLst>
        </pc:picChg>
        <pc:picChg chg="mod">
          <ac:chgData name="류형환" userId="703895d3-81ac-44e2-af9d-2803574b2f1a" providerId="ADAL" clId="{0236D482-D2FE-4F58-BFAE-2CD3FA86882F}" dt="2023-09-04T07:03:39.610" v="664" actId="1076"/>
          <ac:picMkLst>
            <pc:docMk/>
            <pc:sldMk cId="0" sldId="280"/>
            <ac:picMk id="217" creationId="{00000000-0000-0000-0000-000000000000}"/>
          </ac:picMkLst>
        </pc:picChg>
      </pc:sldChg>
      <pc:sldChg chg="addSp delSp modSp add mod modNotesTx">
        <pc:chgData name="류형환" userId="703895d3-81ac-44e2-af9d-2803574b2f1a" providerId="ADAL" clId="{0236D482-D2FE-4F58-BFAE-2CD3FA86882F}" dt="2023-09-05T06:23:45.364" v="1755" actId="166"/>
        <pc:sldMkLst>
          <pc:docMk/>
          <pc:sldMk cId="3955891354" sldId="281"/>
        </pc:sldMkLst>
        <pc:spChg chg="add del">
          <ac:chgData name="류형환" userId="703895d3-81ac-44e2-af9d-2803574b2f1a" providerId="ADAL" clId="{0236D482-D2FE-4F58-BFAE-2CD3FA86882F}" dt="2023-09-04T05:20:17.464" v="373" actId="478"/>
          <ac:spMkLst>
            <pc:docMk/>
            <pc:sldMk cId="3955891354" sldId="281"/>
            <ac:spMk id="5" creationId="{3654BC91-4CAB-205C-F9BF-2CE26A3DA56C}"/>
          </ac:spMkLst>
        </pc:spChg>
        <pc:spChg chg="add mod">
          <ac:chgData name="류형환" userId="703895d3-81ac-44e2-af9d-2803574b2f1a" providerId="ADAL" clId="{0236D482-D2FE-4F58-BFAE-2CD3FA86882F}" dt="2023-09-05T06:22:42.720" v="1749" actId="1036"/>
          <ac:spMkLst>
            <pc:docMk/>
            <pc:sldMk cId="3955891354" sldId="281"/>
            <ac:spMk id="10" creationId="{D3868F2A-DE1C-1D59-A250-98D758F76E5B}"/>
          </ac:spMkLst>
        </pc:spChg>
        <pc:spChg chg="del">
          <ac:chgData name="류형환" userId="703895d3-81ac-44e2-af9d-2803574b2f1a" providerId="ADAL" clId="{0236D482-D2FE-4F58-BFAE-2CD3FA86882F}" dt="2023-09-04T05:19:00.180" v="364" actId="478"/>
          <ac:spMkLst>
            <pc:docMk/>
            <pc:sldMk cId="3955891354" sldId="281"/>
            <ac:spMk id="210" creationId="{00000000-0000-0000-0000-000000000000}"/>
          </ac:spMkLst>
        </pc:spChg>
        <pc:spChg chg="mod">
          <ac:chgData name="류형환" userId="703895d3-81ac-44e2-af9d-2803574b2f1a" providerId="ADAL" clId="{0236D482-D2FE-4F58-BFAE-2CD3FA86882F}" dt="2023-09-05T06:22:28.538" v="1726" actId="1076"/>
          <ac:spMkLst>
            <pc:docMk/>
            <pc:sldMk cId="3955891354" sldId="281"/>
            <ac:spMk id="211" creationId="{00000000-0000-0000-0000-000000000000}"/>
          </ac:spMkLst>
        </pc:spChg>
        <pc:spChg chg="del">
          <ac:chgData name="류형환" userId="703895d3-81ac-44e2-af9d-2803574b2f1a" providerId="ADAL" clId="{0236D482-D2FE-4F58-BFAE-2CD3FA86882F}" dt="2023-09-04T05:19:01.977" v="365" actId="478"/>
          <ac:spMkLst>
            <pc:docMk/>
            <pc:sldMk cId="3955891354" sldId="281"/>
            <ac:spMk id="216" creationId="{00000000-0000-0000-0000-000000000000}"/>
          </ac:spMkLst>
        </pc:spChg>
        <pc:picChg chg="add del mod">
          <ac:chgData name="류형환" userId="703895d3-81ac-44e2-af9d-2803574b2f1a" providerId="ADAL" clId="{0236D482-D2FE-4F58-BFAE-2CD3FA86882F}" dt="2023-09-05T06:23:04.241" v="1750" actId="478"/>
          <ac:picMkLst>
            <pc:docMk/>
            <pc:sldMk cId="3955891354" sldId="281"/>
            <ac:picMk id="3" creationId="{29D305CA-A23C-9B6A-49BA-4823990C9520}"/>
          </ac:picMkLst>
        </pc:picChg>
        <pc:picChg chg="add del mod">
          <ac:chgData name="류형환" userId="703895d3-81ac-44e2-af9d-2803574b2f1a" providerId="ADAL" clId="{0236D482-D2FE-4F58-BFAE-2CD3FA86882F}" dt="2023-09-04T05:21:01.708" v="374" actId="478"/>
          <ac:picMkLst>
            <pc:docMk/>
            <pc:sldMk cId="3955891354" sldId="281"/>
            <ac:picMk id="3" creationId="{EA4EF72B-B2CA-6BF6-CD0D-2984F9D09C77}"/>
          </ac:picMkLst>
        </pc:picChg>
        <pc:picChg chg="add mod">
          <ac:chgData name="류형환" userId="703895d3-81ac-44e2-af9d-2803574b2f1a" providerId="ADAL" clId="{0236D482-D2FE-4F58-BFAE-2CD3FA86882F}" dt="2023-09-05T06:23:39.807" v="1753" actId="1076"/>
          <ac:picMkLst>
            <pc:docMk/>
            <pc:sldMk cId="3955891354" sldId="281"/>
            <ac:picMk id="5" creationId="{A75D1898-1B8C-859A-41CB-5C1272FF3D65}"/>
          </ac:picMkLst>
        </pc:picChg>
        <pc:picChg chg="add mod ord">
          <ac:chgData name="류형환" userId="703895d3-81ac-44e2-af9d-2803574b2f1a" providerId="ADAL" clId="{0236D482-D2FE-4F58-BFAE-2CD3FA86882F}" dt="2023-09-05T06:23:45.364" v="1755" actId="166"/>
          <ac:picMkLst>
            <pc:docMk/>
            <pc:sldMk cId="3955891354" sldId="281"/>
            <ac:picMk id="7" creationId="{B83DC528-A982-DF00-6194-5406CD92BC4A}"/>
          </ac:picMkLst>
        </pc:picChg>
        <pc:picChg chg="add del mod">
          <ac:chgData name="류형환" userId="703895d3-81ac-44e2-af9d-2803574b2f1a" providerId="ADAL" clId="{0236D482-D2FE-4F58-BFAE-2CD3FA86882F}" dt="2023-09-05T06:21:38.225" v="1717" actId="478"/>
          <ac:picMkLst>
            <pc:docMk/>
            <pc:sldMk cId="3955891354" sldId="281"/>
            <ac:picMk id="9" creationId="{D80A732E-7D62-783D-1C61-6C411BC738FE}"/>
          </ac:picMkLst>
        </pc:picChg>
        <pc:picChg chg="del">
          <ac:chgData name="류형환" userId="703895d3-81ac-44e2-af9d-2803574b2f1a" providerId="ADAL" clId="{0236D482-D2FE-4F58-BFAE-2CD3FA86882F}" dt="2023-09-04T05:19:01.977" v="365" actId="478"/>
          <ac:picMkLst>
            <pc:docMk/>
            <pc:sldMk cId="3955891354" sldId="281"/>
            <ac:picMk id="212" creationId="{00000000-0000-0000-0000-000000000000}"/>
          </ac:picMkLst>
        </pc:picChg>
        <pc:picChg chg="del">
          <ac:chgData name="류형환" userId="703895d3-81ac-44e2-af9d-2803574b2f1a" providerId="ADAL" clId="{0236D482-D2FE-4F58-BFAE-2CD3FA86882F}" dt="2023-09-04T05:19:01.977" v="365" actId="478"/>
          <ac:picMkLst>
            <pc:docMk/>
            <pc:sldMk cId="3955891354" sldId="281"/>
            <ac:picMk id="213" creationId="{00000000-0000-0000-0000-000000000000}"/>
          </ac:picMkLst>
        </pc:picChg>
        <pc:picChg chg="del">
          <ac:chgData name="류형환" userId="703895d3-81ac-44e2-af9d-2803574b2f1a" providerId="ADAL" clId="{0236D482-D2FE-4F58-BFAE-2CD3FA86882F}" dt="2023-09-04T05:19:01.977" v="365" actId="478"/>
          <ac:picMkLst>
            <pc:docMk/>
            <pc:sldMk cId="3955891354" sldId="281"/>
            <ac:picMk id="214" creationId="{00000000-0000-0000-0000-000000000000}"/>
          </ac:picMkLst>
        </pc:picChg>
        <pc:picChg chg="del">
          <ac:chgData name="류형환" userId="703895d3-81ac-44e2-af9d-2803574b2f1a" providerId="ADAL" clId="{0236D482-D2FE-4F58-BFAE-2CD3FA86882F}" dt="2023-09-04T05:19:01.977" v="365" actId="478"/>
          <ac:picMkLst>
            <pc:docMk/>
            <pc:sldMk cId="3955891354" sldId="281"/>
            <ac:picMk id="215" creationId="{00000000-0000-0000-0000-000000000000}"/>
          </ac:picMkLst>
        </pc:picChg>
        <pc:picChg chg="del">
          <ac:chgData name="류형환" userId="703895d3-81ac-44e2-af9d-2803574b2f1a" providerId="ADAL" clId="{0236D482-D2FE-4F58-BFAE-2CD3FA86882F}" dt="2023-09-04T05:19:01.977" v="365" actId="478"/>
          <ac:picMkLst>
            <pc:docMk/>
            <pc:sldMk cId="3955891354" sldId="281"/>
            <ac:picMk id="217" creationId="{00000000-0000-0000-0000-000000000000}"/>
          </ac:picMkLst>
        </pc:picChg>
        <pc:picChg chg="del">
          <ac:chgData name="류형환" userId="703895d3-81ac-44e2-af9d-2803574b2f1a" providerId="ADAL" clId="{0236D482-D2FE-4F58-BFAE-2CD3FA86882F}" dt="2023-09-04T05:19:01.977" v="365" actId="478"/>
          <ac:picMkLst>
            <pc:docMk/>
            <pc:sldMk cId="3955891354" sldId="281"/>
            <ac:picMk id="218" creationId="{00000000-0000-0000-0000-000000000000}"/>
          </ac:picMkLst>
        </pc:picChg>
        <pc:picChg chg="del">
          <ac:chgData name="류형환" userId="703895d3-81ac-44e2-af9d-2803574b2f1a" providerId="ADAL" clId="{0236D482-D2FE-4F58-BFAE-2CD3FA86882F}" dt="2023-09-04T05:19:01.977" v="365" actId="478"/>
          <ac:picMkLst>
            <pc:docMk/>
            <pc:sldMk cId="3955891354" sldId="281"/>
            <ac:picMk id="219" creationId="{00000000-0000-0000-0000-000000000000}"/>
          </ac:picMkLst>
        </pc:picChg>
      </pc:sldChg>
      <pc:sldChg chg="add">
        <pc:chgData name="류형환" userId="703895d3-81ac-44e2-af9d-2803574b2f1a" providerId="ADAL" clId="{0236D482-D2FE-4F58-BFAE-2CD3FA86882F}" dt="2023-09-05T04:02:05.142" v="1413"/>
        <pc:sldMkLst>
          <pc:docMk/>
          <pc:sldMk cId="4016839144" sldId="282"/>
        </pc:sldMkLst>
      </pc:sldChg>
      <pc:sldChg chg="addSp delSp modSp add mod">
        <pc:chgData name="류형환" userId="703895d3-81ac-44e2-af9d-2803574b2f1a" providerId="ADAL" clId="{0236D482-D2FE-4F58-BFAE-2CD3FA86882F}" dt="2023-09-05T04:58:19.264" v="1716"/>
        <pc:sldMkLst>
          <pc:docMk/>
          <pc:sldMk cId="166073151" sldId="283"/>
        </pc:sldMkLst>
        <pc:spChg chg="mod">
          <ac:chgData name="류형환" userId="703895d3-81ac-44e2-af9d-2803574b2f1a" providerId="ADAL" clId="{0236D482-D2FE-4F58-BFAE-2CD3FA86882F}" dt="2023-09-05T04:58:19.264" v="1716"/>
          <ac:spMkLst>
            <pc:docMk/>
            <pc:sldMk cId="166073151" sldId="283"/>
            <ac:spMk id="286" creationId="{00000000-0000-0000-0000-000000000000}"/>
          </ac:spMkLst>
        </pc:spChg>
        <pc:picChg chg="del">
          <ac:chgData name="류형환" userId="703895d3-81ac-44e2-af9d-2803574b2f1a" providerId="ADAL" clId="{0236D482-D2FE-4F58-BFAE-2CD3FA86882F}" dt="2023-09-05T04:02:23.856" v="1416" actId="478"/>
          <ac:picMkLst>
            <pc:docMk/>
            <pc:sldMk cId="166073151" sldId="283"/>
            <ac:picMk id="287" creationId="{00000000-0000-0000-0000-000000000000}"/>
          </ac:picMkLst>
        </pc:picChg>
        <pc:picChg chg="add mod">
          <ac:chgData name="류형환" userId="703895d3-81ac-44e2-af9d-2803574b2f1a" providerId="ADAL" clId="{0236D482-D2FE-4F58-BFAE-2CD3FA86882F}" dt="2023-09-05T04:03:41.362" v="1425" actId="1076"/>
          <ac:picMkLst>
            <pc:docMk/>
            <pc:sldMk cId="166073151" sldId="283"/>
            <ac:picMk id="1026" creationId="{339A87DD-C644-C547-C0F4-9DA12C188D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b05a4ecff_3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27b05a4ecff_3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/>
              <a:t>다음 지도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사용하게 되고 현제위치를 클릭하면 </a:t>
            </a:r>
            <a:r>
              <a:rPr lang="ko-KR" altLang="en-US" dirty="0" err="1"/>
              <a:t>지오</a:t>
            </a:r>
            <a:r>
              <a:rPr lang="ko-KR" altLang="en-US" dirty="0"/>
              <a:t> 로케이션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/>
              <a:t>카카오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사용하여 현재위치 입력</a:t>
            </a:r>
            <a:endParaRPr dirty="0"/>
          </a:p>
        </p:txBody>
      </p:sp>
      <p:sp>
        <p:nvSpPr>
          <p:cNvPr id="231" name="Google Shape;231;g27b05a4ecff_3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b05a761fd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27b05a761fd_2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46" name="Google Shape;246;g27b05a761fd_2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7b05a4ecff_3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27b05a4ecff_3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61" name="Google Shape;261;g27b05a4ecff_3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7b05a761fd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27b05a761fd_3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 err="1"/>
              <a:t>유저명</a:t>
            </a:r>
            <a:r>
              <a:rPr lang="ko-KR" altLang="en-US" dirty="0"/>
              <a:t> 주소를 수정가능</a:t>
            </a:r>
            <a:endParaRPr lang="en-US" altLang="ko-KR" dirty="0"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/>
              <a:t>수정하면 그 주소의 날씨와 그 지역의 게시글이 보임</a:t>
            </a:r>
            <a:endParaRPr dirty="0"/>
          </a:p>
        </p:txBody>
      </p:sp>
      <p:sp>
        <p:nvSpPr>
          <p:cNvPr id="320" name="Google Shape;320;g27b05a761fd_3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7b05a4ecff_3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27b05a4ecff_3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61" name="Google Shape;261;g27b05a4ecff_3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4860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7b05a761fd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27b05a761fd_2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05" name="Google Shape;305;g27b05a761fd_2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7b05a4ecff_3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27b05a4ecff_3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79" name="Google Shape;379;g27b05a4ecff_3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7b05a4ecff_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27b05a4ecff_3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/>
              <a:t>최소인원 </a:t>
            </a:r>
            <a:r>
              <a:rPr lang="en-US" altLang="ko-KR" dirty="0"/>
              <a:t>2</a:t>
            </a:r>
            <a:r>
              <a:rPr lang="ko-KR" altLang="en-US" dirty="0"/>
              <a:t>명 최대인원</a:t>
            </a:r>
            <a:r>
              <a:rPr lang="en-US" altLang="ko-KR" dirty="0"/>
              <a:t>10</a:t>
            </a:r>
            <a:r>
              <a:rPr lang="ko-KR" altLang="en-US" dirty="0"/>
              <a:t>명</a:t>
            </a:r>
            <a:endParaRPr dirty="0"/>
          </a:p>
        </p:txBody>
      </p:sp>
      <p:sp>
        <p:nvSpPr>
          <p:cNvPr id="334" name="Google Shape;334;g27b05a4ecff_3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7b05a761f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27b05a761fd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49" name="Google Shape;349;g27b05a761fd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7b05a761f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g27b05a761fd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/>
              <a:t>참여하기 버튼을 </a:t>
            </a:r>
            <a:r>
              <a:rPr lang="ko-KR" altLang="en-US" dirty="0" err="1"/>
              <a:t>클릭시</a:t>
            </a:r>
            <a:r>
              <a:rPr lang="ko-KR" altLang="en-US" dirty="0"/>
              <a:t> 채팅방으로 이동</a:t>
            </a:r>
            <a:endParaRPr lang="en-US" altLang="ko-KR" dirty="0"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/>
              <a:t>모집완료시 새로운 참여 불가</a:t>
            </a:r>
            <a:endParaRPr lang="en-US" altLang="ko-KR" dirty="0"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/>
              <a:t>모집인원이 </a:t>
            </a:r>
            <a:r>
              <a:rPr lang="ko-KR" altLang="en-US" dirty="0" err="1"/>
              <a:t>가득찼을</a:t>
            </a:r>
            <a:r>
              <a:rPr lang="ko-KR" altLang="en-US" dirty="0"/>
              <a:t> 경우도 참여불가</a:t>
            </a:r>
            <a:endParaRPr dirty="0"/>
          </a:p>
        </p:txBody>
      </p:sp>
      <p:sp>
        <p:nvSpPr>
          <p:cNvPr id="364" name="Google Shape;364;g27b05a761fd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7b05a761fd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27b05a761fd_3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394" name="Google Shape;394;g27b05a761fd_3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b05a761fd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27b05a761fd_2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/>
              <a:t>날씨 정보를 좀더 강조</a:t>
            </a:r>
            <a:endParaRPr dirty="0"/>
          </a:p>
        </p:txBody>
      </p:sp>
      <p:sp>
        <p:nvSpPr>
          <p:cNvPr id="276" name="Google Shape;276;g27b05a761fd_2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b05a761fd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27b05a761fd_2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/>
              <a:t>날씨 정보를 좀더 강조</a:t>
            </a:r>
            <a:endParaRPr dirty="0"/>
          </a:p>
        </p:txBody>
      </p:sp>
      <p:sp>
        <p:nvSpPr>
          <p:cNvPr id="276" name="Google Shape;276;g27b05a761fd_2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51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409" name="Google Shape;40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/>
              <a:t>웹 </a:t>
            </a:r>
            <a:r>
              <a:rPr lang="ko-KR" altLang="en-US" dirty="0" err="1"/>
              <a:t>소캣</a:t>
            </a:r>
            <a:r>
              <a:rPr lang="ko-KR" altLang="en-US" dirty="0"/>
              <a:t> 기본 미들웨어는 </a:t>
            </a:r>
            <a:r>
              <a:rPr lang="ko-KR" altLang="en-US" dirty="0" err="1"/>
              <a:t>세션방식이고</a:t>
            </a:r>
            <a:r>
              <a:rPr lang="ko-KR" altLang="en-US" dirty="0"/>
              <a:t> </a:t>
            </a:r>
            <a:r>
              <a:rPr lang="en-US" altLang="ko-KR" dirty="0"/>
              <a:t>JWT</a:t>
            </a:r>
            <a:r>
              <a:rPr lang="ko-KR" altLang="en-US" dirty="0"/>
              <a:t>는 토큰방식</a:t>
            </a:r>
            <a:endParaRPr dirty="0"/>
          </a:p>
        </p:txBody>
      </p:sp>
      <p:sp>
        <p:nvSpPr>
          <p:cNvPr id="426" name="Google Shape;42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952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r>
              <a:rPr lang="en-US" altLang="ko-KR" b="0" i="0" dirty="0">
                <a:solidFill>
                  <a:srgbClr val="DBDEE1"/>
                </a:solidFill>
                <a:effectLst/>
                <a:latin typeface="gg sans"/>
              </a:rPr>
              <a:t>S3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등 외부 저장소를 사용하는 기능 추가를 프로필 테이블을 분리하고 추가적인 기능 추가 </a:t>
            </a:r>
            <a:endParaRPr lang="en-US" altLang="ko-KR" b="0" i="0" dirty="0">
              <a:solidFill>
                <a:srgbClr val="DBDEE1"/>
              </a:solidFill>
              <a:effectLst/>
              <a:latin typeface="gg sans"/>
            </a:endParaRPr>
          </a:p>
          <a:p>
            <a:pPr marL="171450" marR="0" lvl="0" indent="-952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  <a:tabLst/>
              <a:defRPr/>
            </a:pPr>
            <a:r>
              <a:rPr lang="en-US" altLang="ko-KR" b="0" i="0" dirty="0">
                <a:solidFill>
                  <a:srgbClr val="DBDEE1"/>
                </a:solidFill>
                <a:effectLst/>
                <a:latin typeface="gg sans"/>
              </a:rPr>
              <a:t>(1.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이를 바탕으로 </a:t>
            </a:r>
            <a:r>
              <a:rPr lang="ko-KR" altLang="en-US" b="0" i="0" dirty="0" err="1">
                <a:solidFill>
                  <a:srgbClr val="DBDEE1"/>
                </a:solidFill>
                <a:effectLst/>
                <a:latin typeface="gg sans"/>
              </a:rPr>
              <a:t>성별등의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 추가적인 데이터를 </a:t>
            </a:r>
            <a:r>
              <a:rPr lang="ko-KR" altLang="en-US" b="0" i="0" dirty="0" err="1">
                <a:solidFill>
                  <a:srgbClr val="DBDEE1"/>
                </a:solidFill>
                <a:effectLst/>
                <a:latin typeface="gg sans"/>
              </a:rPr>
              <a:t>입력받아서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gg sans"/>
              </a:rPr>
              <a:t> 메뉴 추천에 반영될 수 있게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gg sans"/>
              </a:rPr>
              <a:t>.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inherit"/>
              </a:rPr>
              <a:t>프로필 이미지를 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inherit"/>
              </a:rPr>
              <a:t>S3 </a:t>
            </a:r>
            <a:r>
              <a:rPr lang="ko-KR" altLang="en-US" b="0" i="0" dirty="0" err="1">
                <a:solidFill>
                  <a:srgbClr val="DBDEE1"/>
                </a:solidFill>
                <a:effectLst/>
                <a:latin typeface="inherit"/>
              </a:rPr>
              <a:t>버킷등의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inherit"/>
              </a:rPr>
              <a:t> 외부 저장소를 이용해서 관리하는 기능 추가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inherit"/>
              </a:rPr>
              <a:t>.)</a:t>
            </a:r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/>
          </a:p>
        </p:txBody>
      </p:sp>
      <p:sp>
        <p:nvSpPr>
          <p:cNvPr id="443" name="Google Shape;44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/>
          </a:p>
        </p:txBody>
      </p:sp>
      <p:sp>
        <p:nvSpPr>
          <p:cNvPr id="457" name="Google Shape;45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26" name="Google Shape;12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3214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55" name="Google Shape;15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ae74097d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27ae74097d0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72" name="Google Shape;172;g27ae74097d0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ae74097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27ae74097d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/>
              <a:t>채팅방에 접속하면 </a:t>
            </a:r>
            <a:r>
              <a:rPr lang="ko-KR" altLang="en-US" dirty="0" err="1"/>
              <a:t>채팅방</a:t>
            </a:r>
            <a:r>
              <a:rPr lang="ko-KR" altLang="en-US" dirty="0"/>
              <a:t> 접근권한 생기고 접근권한이 </a:t>
            </a:r>
            <a:r>
              <a:rPr lang="ko-KR" altLang="en-US" dirty="0" err="1"/>
              <a:t>있을때만</a:t>
            </a:r>
            <a:r>
              <a:rPr lang="ko-KR" altLang="en-US" dirty="0"/>
              <a:t> 접근가능</a:t>
            </a:r>
            <a:endParaRPr dirty="0"/>
          </a:p>
        </p:txBody>
      </p:sp>
      <p:sp>
        <p:nvSpPr>
          <p:cNvPr id="187" name="Google Shape;187;g27ae74097d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7b05a761fd_1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7b05a761fd_1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 dirty="0"/>
              <a:t>9</a:t>
            </a:r>
            <a:r>
              <a:rPr lang="ko-KR" altLang="en-US" dirty="0"/>
              <a:t>개의 개발도구</a:t>
            </a:r>
            <a:endParaRPr dirty="0"/>
          </a:p>
        </p:txBody>
      </p:sp>
      <p:sp>
        <p:nvSpPr>
          <p:cNvPr id="200" name="Google Shape;200;g27b05a761fd_1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7b05a761fd_1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7b05a761fd_1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altLang="en-US" dirty="0" err="1"/>
              <a:t>썰트봇을</a:t>
            </a:r>
            <a:r>
              <a:rPr lang="ko-KR" altLang="en-US" dirty="0"/>
              <a:t> 이용하여 </a:t>
            </a:r>
            <a:r>
              <a:rPr lang="en-US" altLang="ko-KR" dirty="0"/>
              <a:t>https </a:t>
            </a:r>
            <a:r>
              <a:rPr lang="ko-KR" altLang="en-US" dirty="0"/>
              <a:t>통신이 가능하도록 구현</a:t>
            </a:r>
            <a:endParaRPr dirty="0"/>
          </a:p>
        </p:txBody>
      </p:sp>
      <p:sp>
        <p:nvSpPr>
          <p:cNvPr id="200" name="Google Shape;200;g27b05a761fd_1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843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203" name="Google Shape;20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1"/>
          <p:cNvSpPr txBox="1"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"/>
          <p:cNvSpPr>
            <a:spLocks noGrp="1"/>
          </p:cNvSpPr>
          <p:nvPr>
            <p:ph type="pic" idx="2"/>
          </p:nvPr>
        </p:nvSpPr>
        <p:spPr>
          <a:xfrm>
            <a:off x="5183190" y="987426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>
            <a:off x="839791" y="2057400"/>
            <a:ext cx="3932236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1"/>
              <a:buFont typeface="Arial"/>
              <a:buNone/>
              <a:defRPr sz="14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>
            <a:off x="838204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3920335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>
            <a:spLocks noGrp="1"/>
          </p:cNvSpPr>
          <p:nvPr>
            <p:ph type="title"/>
          </p:nvPr>
        </p:nvSpPr>
        <p:spPr>
          <a:xfrm rot="5400000">
            <a:off x="7133430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body" idx="1"/>
          </p:nvPr>
        </p:nvSpPr>
        <p:spPr>
          <a:xfrm rot="5400000">
            <a:off x="1799430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page_basic">
  <p:cSld name="5_page_basic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sldNum" idx="12"/>
          </p:nvPr>
        </p:nvSpPr>
        <p:spPr>
          <a:xfrm>
            <a:off x="9826670" y="6606024"/>
            <a:ext cx="2133600" cy="236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9" name="Google Shape;19;p13"/>
          <p:cNvSpPr txBox="1"/>
          <p:nvPr/>
        </p:nvSpPr>
        <p:spPr>
          <a:xfrm>
            <a:off x="4508500" y="6606024"/>
            <a:ext cx="31750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4B575F"/>
                </a:solidFill>
                <a:latin typeface="Arial"/>
                <a:ea typeface="Arial"/>
                <a:cs typeface="Arial"/>
                <a:sym typeface="Arial"/>
              </a:rPr>
              <a:t>COPYRIGHT ⓒ 2023 ESTsoft Corp.</a:t>
            </a:r>
            <a:endParaRPr sz="900" b="0" i="0" u="none" strike="noStrike" cap="none">
              <a:solidFill>
                <a:srgbClr val="4B57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1"/>
          </p:nvPr>
        </p:nvSpPr>
        <p:spPr>
          <a:xfrm>
            <a:off x="307975" y="626174"/>
            <a:ext cx="6261501" cy="34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defRPr sz="20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body" idx="2"/>
          </p:nvPr>
        </p:nvSpPr>
        <p:spPr>
          <a:xfrm>
            <a:off x="307975" y="290325"/>
            <a:ext cx="2724786" cy="30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CB6"/>
              </a:buClr>
              <a:buSzPts val="2800"/>
              <a:buFont typeface="Arial"/>
              <a:buNone/>
              <a:defRPr sz="1100" b="0" i="0" u="none" strike="noStrike" cap="none">
                <a:solidFill>
                  <a:srgbClr val="006CB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body" idx="3"/>
          </p:nvPr>
        </p:nvSpPr>
        <p:spPr>
          <a:xfrm>
            <a:off x="307975" y="990571"/>
            <a:ext cx="632301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title"/>
          </p:nvPr>
        </p:nvSpPr>
        <p:spPr>
          <a:xfrm>
            <a:off x="838204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1"/>
              <a:buFont typeface="Arial"/>
              <a:buNone/>
              <a:defRPr sz="1801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>
            <a:spLocks noGrp="1"/>
          </p:cNvSpPr>
          <p:nvPr>
            <p:ph type="title"/>
          </p:nvPr>
        </p:nvSpPr>
        <p:spPr>
          <a:xfrm>
            <a:off x="838204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None/>
              <a:defRPr sz="1801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2"/>
          </p:nvPr>
        </p:nvSpPr>
        <p:spPr>
          <a:xfrm>
            <a:off x="839791" y="2505076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3"/>
          </p:nvPr>
        </p:nvSpPr>
        <p:spPr>
          <a:xfrm>
            <a:off x="6172203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None/>
              <a:defRPr sz="1801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body" idx="4"/>
          </p:nvPr>
        </p:nvSpPr>
        <p:spPr>
          <a:xfrm>
            <a:off x="6172203" y="2505076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>
            <a:spLocks noGrp="1"/>
          </p:cNvSpPr>
          <p:nvPr>
            <p:ph type="title"/>
          </p:nvPr>
        </p:nvSpPr>
        <p:spPr>
          <a:xfrm>
            <a:off x="838204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9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0"/>
          <p:cNvSpPr txBox="1"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body" idx="1"/>
          </p:nvPr>
        </p:nvSpPr>
        <p:spPr>
          <a:xfrm>
            <a:off x="5183190" y="987426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2"/>
          </p:nvPr>
        </p:nvSpPr>
        <p:spPr>
          <a:xfrm>
            <a:off x="839791" y="2057400"/>
            <a:ext cx="3932236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1"/>
              <a:buFont typeface="Arial"/>
              <a:buNone/>
              <a:defRPr sz="14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1"/>
              <a:buFont typeface="Arial"/>
              <a:buNone/>
              <a:defRPr sz="10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ftr" idx="11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/>
        </p:nvSpPr>
        <p:spPr>
          <a:xfrm>
            <a:off x="274717" y="6408641"/>
            <a:ext cx="1616148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ⒸESTSOFT, ALL RIGHTS RESERVED.</a:t>
            </a:r>
            <a:endParaRPr sz="700" b="0" i="0" u="none" strike="noStrike" cap="non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hyperlink" Target="https://mealbuddy.spac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/>
          <p:nvPr/>
        </p:nvSpPr>
        <p:spPr>
          <a:xfrm>
            <a:off x="0" y="-86775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59570" y="267026"/>
            <a:ext cx="609600" cy="15158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1297338" y="154692"/>
            <a:ext cx="91131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ko-KR" sz="3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2023년</a:t>
            </a:r>
            <a:endParaRPr sz="3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ko-KR" sz="3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ESTsoft</a:t>
            </a:r>
            <a:r>
              <a:rPr lang="ko-KR" sz="3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백엔드 개발자 양성과정 오르미 1기</a:t>
            </a:r>
            <a:endParaRPr sz="3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ko-KR" sz="3800" b="1">
                <a:solidFill>
                  <a:schemeClr val="lt1"/>
                </a:solidFill>
              </a:rPr>
              <a:t>프로젝트명 : 밀버디</a:t>
            </a:r>
            <a:endParaRPr sz="3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1297350" y="3259050"/>
            <a:ext cx="7257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700" b="1" dirty="0" err="1">
                <a:solidFill>
                  <a:schemeClr val="lt1"/>
                </a:solidFill>
              </a:rPr>
              <a:t>팀명</a:t>
            </a:r>
            <a:r>
              <a:rPr lang="ko-KR" sz="3700" b="1" dirty="0">
                <a:solidFill>
                  <a:schemeClr val="lt1"/>
                </a:solidFill>
              </a:rPr>
              <a:t> : 같이하 조!</a:t>
            </a:r>
            <a:endParaRPr sz="37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1297350" y="4239100"/>
            <a:ext cx="38559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lt1"/>
                </a:solidFill>
              </a:rPr>
              <a:t>김바름, 김범석, 류형환, 임동성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g27b05a4ecff_3_91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234" name="Google Shape;234;g27b05a4ecff_3_91"/>
            <p:cNvSpPr txBox="1"/>
            <p:nvPr/>
          </p:nvSpPr>
          <p:spPr>
            <a:xfrm>
              <a:off x="419931" y="236442"/>
              <a:ext cx="1255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5" name="Google Shape;235;g27b05a4ecff_3_9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g27b05a4ecff_3_91"/>
            <p:cNvSpPr txBox="1"/>
            <p:nvPr/>
          </p:nvSpPr>
          <p:spPr>
            <a:xfrm>
              <a:off x="394531" y="496975"/>
              <a:ext cx="534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27b05a4ecff_3_91"/>
            <p:cNvSpPr txBox="1"/>
            <p:nvPr/>
          </p:nvSpPr>
          <p:spPr>
            <a:xfrm>
              <a:off x="894375" y="496975"/>
              <a:ext cx="19293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라이브 데모</a:t>
              </a:r>
              <a:endPara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8" name="Google Shape;238;g27b05a4ecff_3_91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239" name="Google Shape;239;g27b05a4ecff_3_91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40" name="Google Shape;240;g27b05a4ecff_3_91"/>
              <p:cNvSpPr/>
              <p:nvPr/>
            </p:nvSpPr>
            <p:spPr>
              <a:xfrm rot="10800000" flipH="1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41" name="Google Shape;241;g27b05a4ecff_3_91"/>
          <p:cNvSpPr/>
          <p:nvPr/>
        </p:nvSpPr>
        <p:spPr>
          <a:xfrm>
            <a:off x="611374" y="1344525"/>
            <a:ext cx="1434900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>
                <a:solidFill>
                  <a:schemeClr val="lt1"/>
                </a:solidFill>
              </a:rPr>
              <a:t>회원가입</a:t>
            </a:r>
            <a:endParaRPr sz="1200" b="1" i="0" u="none" strike="noStrike" cap="none">
              <a:solidFill>
                <a:schemeClr val="lt1"/>
              </a:solidFill>
            </a:endParaRPr>
          </a:p>
        </p:txBody>
      </p:sp>
      <p:pic>
        <p:nvPicPr>
          <p:cNvPr id="242" name="Google Shape;242;g27b05a4ecff_3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5999" y="1890081"/>
            <a:ext cx="8280001" cy="396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g27b05a761fd_2_4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249" name="Google Shape;249;g27b05a761fd_2_4"/>
            <p:cNvSpPr txBox="1"/>
            <p:nvPr/>
          </p:nvSpPr>
          <p:spPr>
            <a:xfrm>
              <a:off x="419931" y="236442"/>
              <a:ext cx="1255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0" name="Google Shape;250;g27b05a761fd_2_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g27b05a761fd_2_4"/>
            <p:cNvSpPr txBox="1"/>
            <p:nvPr/>
          </p:nvSpPr>
          <p:spPr>
            <a:xfrm>
              <a:off x="394531" y="496975"/>
              <a:ext cx="534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g27b05a761fd_2_4"/>
            <p:cNvSpPr txBox="1"/>
            <p:nvPr/>
          </p:nvSpPr>
          <p:spPr>
            <a:xfrm>
              <a:off x="894375" y="496975"/>
              <a:ext cx="19293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라이브 데모</a:t>
              </a:r>
              <a:endPara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3" name="Google Shape;253;g27b05a761fd_2_4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254" name="Google Shape;254;g27b05a761fd_2_4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55" name="Google Shape;255;g27b05a761fd_2_4"/>
              <p:cNvSpPr/>
              <p:nvPr/>
            </p:nvSpPr>
            <p:spPr>
              <a:xfrm rot="10800000" flipH="1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56" name="Google Shape;256;g27b05a761fd_2_4"/>
          <p:cNvSpPr/>
          <p:nvPr/>
        </p:nvSpPr>
        <p:spPr>
          <a:xfrm>
            <a:off x="611374" y="1344525"/>
            <a:ext cx="1705698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chemeClr val="lt1"/>
                </a:solidFill>
              </a:rPr>
              <a:t>회원가입</a:t>
            </a:r>
            <a:r>
              <a:rPr lang="en-US" altLang="ko-KR" sz="1200" b="1" dirty="0">
                <a:solidFill>
                  <a:schemeClr val="lt1"/>
                </a:solidFill>
              </a:rPr>
              <a:t> </a:t>
            </a:r>
            <a:r>
              <a:rPr lang="ko-KR" altLang="en-US" sz="1200" b="1" dirty="0">
                <a:solidFill>
                  <a:schemeClr val="lt1"/>
                </a:solidFill>
              </a:rPr>
              <a:t>에러처리</a:t>
            </a:r>
            <a:endParaRPr sz="1200" b="1" i="0" u="none" strike="noStrike" cap="none" dirty="0">
              <a:solidFill>
                <a:schemeClr val="lt1"/>
              </a:solidFill>
            </a:endParaRPr>
          </a:p>
        </p:txBody>
      </p:sp>
      <p:pic>
        <p:nvPicPr>
          <p:cNvPr id="257" name="Google Shape;257;g27b05a761fd_2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5999" y="1890081"/>
            <a:ext cx="8280001" cy="396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g27b05a4ecff_3_104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264" name="Google Shape;264;g27b05a4ecff_3_104"/>
            <p:cNvSpPr txBox="1"/>
            <p:nvPr/>
          </p:nvSpPr>
          <p:spPr>
            <a:xfrm>
              <a:off x="419931" y="236442"/>
              <a:ext cx="1255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5" name="Google Shape;265;g27b05a4ecff_3_1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" name="Google Shape;266;g27b05a4ecff_3_104"/>
            <p:cNvSpPr txBox="1"/>
            <p:nvPr/>
          </p:nvSpPr>
          <p:spPr>
            <a:xfrm>
              <a:off x="394531" y="496975"/>
              <a:ext cx="534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27b05a4ecff_3_104"/>
            <p:cNvSpPr txBox="1"/>
            <p:nvPr/>
          </p:nvSpPr>
          <p:spPr>
            <a:xfrm>
              <a:off x="894375" y="496975"/>
              <a:ext cx="19293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라이브 데모</a:t>
              </a:r>
              <a:endPara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8" name="Google Shape;268;g27b05a4ecff_3_104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269" name="Google Shape;269;g27b05a4ecff_3_104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70" name="Google Shape;270;g27b05a4ecff_3_104"/>
              <p:cNvSpPr/>
              <p:nvPr/>
            </p:nvSpPr>
            <p:spPr>
              <a:xfrm rot="10800000" flipH="1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71" name="Google Shape;271;g27b05a4ecff_3_104"/>
          <p:cNvSpPr/>
          <p:nvPr/>
        </p:nvSpPr>
        <p:spPr>
          <a:xfrm>
            <a:off x="611374" y="1344525"/>
            <a:ext cx="1434900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>
                <a:solidFill>
                  <a:schemeClr val="lt1"/>
                </a:solidFill>
              </a:rPr>
              <a:t>로그인</a:t>
            </a:r>
            <a:endParaRPr sz="1200" b="1" i="0" u="none" strike="noStrike" cap="none">
              <a:solidFill>
                <a:schemeClr val="lt1"/>
              </a:solidFill>
            </a:endParaRPr>
          </a:p>
        </p:txBody>
      </p:sp>
      <p:pic>
        <p:nvPicPr>
          <p:cNvPr id="272" name="Google Shape;272;g27b05a4ecff_3_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6000" y="1890082"/>
            <a:ext cx="8280000" cy="39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g27b05a761fd_3_13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323" name="Google Shape;323;g27b05a761fd_3_13"/>
            <p:cNvSpPr txBox="1"/>
            <p:nvPr/>
          </p:nvSpPr>
          <p:spPr>
            <a:xfrm>
              <a:off x="419931" y="236442"/>
              <a:ext cx="1255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4" name="Google Shape;324;g27b05a761fd_3_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Google Shape;325;g27b05a761fd_3_13"/>
            <p:cNvSpPr txBox="1"/>
            <p:nvPr/>
          </p:nvSpPr>
          <p:spPr>
            <a:xfrm>
              <a:off x="394531" y="496975"/>
              <a:ext cx="534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g27b05a761fd_3_13"/>
            <p:cNvSpPr txBox="1"/>
            <p:nvPr/>
          </p:nvSpPr>
          <p:spPr>
            <a:xfrm>
              <a:off x="894375" y="496975"/>
              <a:ext cx="19293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라이브 데모</a:t>
              </a:r>
              <a:endPara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7" name="Google Shape;327;g27b05a761fd_3_13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328" name="Google Shape;328;g27b05a761fd_3_13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29" name="Google Shape;329;g27b05a761fd_3_13"/>
              <p:cNvSpPr/>
              <p:nvPr/>
            </p:nvSpPr>
            <p:spPr>
              <a:xfrm rot="10800000" flipH="1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330" name="Google Shape;330;g27b05a761fd_3_13"/>
          <p:cNvSpPr/>
          <p:nvPr/>
        </p:nvSpPr>
        <p:spPr>
          <a:xfrm>
            <a:off x="611374" y="1344525"/>
            <a:ext cx="1434900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>
                <a:solidFill>
                  <a:schemeClr val="lt1"/>
                </a:solidFill>
              </a:rPr>
              <a:t>회원정보수정</a:t>
            </a:r>
            <a:endParaRPr sz="1200" b="1" i="0" u="none" strike="noStrike" cap="none">
              <a:solidFill>
                <a:schemeClr val="lt1"/>
              </a:solidFill>
            </a:endParaRPr>
          </a:p>
        </p:txBody>
      </p:sp>
      <p:pic>
        <p:nvPicPr>
          <p:cNvPr id="3" name="그림 2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692E274A-32E6-BB02-F4F4-A82F02941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000" y="1805598"/>
            <a:ext cx="8280000" cy="41226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g27b05a4ecff_3_104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264" name="Google Shape;264;g27b05a4ecff_3_104"/>
            <p:cNvSpPr txBox="1"/>
            <p:nvPr/>
          </p:nvSpPr>
          <p:spPr>
            <a:xfrm>
              <a:off x="419931" y="236442"/>
              <a:ext cx="1255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5" name="Google Shape;265;g27b05a4ecff_3_1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" name="Google Shape;266;g27b05a4ecff_3_104"/>
            <p:cNvSpPr txBox="1"/>
            <p:nvPr/>
          </p:nvSpPr>
          <p:spPr>
            <a:xfrm>
              <a:off x="394531" y="496975"/>
              <a:ext cx="534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27b05a4ecff_3_104"/>
            <p:cNvSpPr txBox="1"/>
            <p:nvPr/>
          </p:nvSpPr>
          <p:spPr>
            <a:xfrm>
              <a:off x="894375" y="496975"/>
              <a:ext cx="19293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라이브 데모</a:t>
              </a:r>
              <a:endPara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8" name="Google Shape;268;g27b05a4ecff_3_104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269" name="Google Shape;269;g27b05a4ecff_3_104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70" name="Google Shape;270;g27b05a4ecff_3_104"/>
              <p:cNvSpPr/>
              <p:nvPr/>
            </p:nvSpPr>
            <p:spPr>
              <a:xfrm rot="10800000" flipH="1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71" name="Google Shape;271;g27b05a4ecff_3_104"/>
          <p:cNvSpPr/>
          <p:nvPr/>
        </p:nvSpPr>
        <p:spPr>
          <a:xfrm>
            <a:off x="611374" y="1344525"/>
            <a:ext cx="1434900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1" i="0" u="none" strike="noStrike" cap="none" dirty="0">
                <a:solidFill>
                  <a:schemeClr val="lt1"/>
                </a:solidFill>
              </a:rPr>
              <a:t>비밀번호 변경</a:t>
            </a:r>
            <a:endParaRPr sz="1200" b="1" i="0" u="none" strike="noStrike" cap="none" dirty="0">
              <a:solidFill>
                <a:schemeClr val="lt1"/>
              </a:solidFill>
            </a:endParaRPr>
          </a:p>
        </p:txBody>
      </p:sp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FD25851D-44E4-62AC-CBBB-93B9CA0C8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000" y="1912284"/>
            <a:ext cx="8280000" cy="412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64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g27b05a761fd_2_60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308" name="Google Shape;308;g27b05a761fd_2_60"/>
            <p:cNvSpPr txBox="1"/>
            <p:nvPr/>
          </p:nvSpPr>
          <p:spPr>
            <a:xfrm>
              <a:off x="419931" y="236442"/>
              <a:ext cx="1255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9" name="Google Shape;309;g27b05a761fd_2_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g27b05a761fd_2_60"/>
            <p:cNvSpPr txBox="1"/>
            <p:nvPr/>
          </p:nvSpPr>
          <p:spPr>
            <a:xfrm>
              <a:off x="394531" y="496975"/>
              <a:ext cx="534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g27b05a761fd_2_60"/>
            <p:cNvSpPr txBox="1"/>
            <p:nvPr/>
          </p:nvSpPr>
          <p:spPr>
            <a:xfrm>
              <a:off x="894375" y="496975"/>
              <a:ext cx="19293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라이브 데모</a:t>
              </a:r>
              <a:endPara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2" name="Google Shape;312;g27b05a761fd_2_60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313" name="Google Shape;313;g27b05a761fd_2_60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14" name="Google Shape;314;g27b05a761fd_2_60"/>
              <p:cNvSpPr/>
              <p:nvPr/>
            </p:nvSpPr>
            <p:spPr>
              <a:xfrm rot="10800000" flipH="1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315" name="Google Shape;315;g27b05a761fd_2_60"/>
          <p:cNvSpPr/>
          <p:nvPr/>
        </p:nvSpPr>
        <p:spPr>
          <a:xfrm>
            <a:off x="611374" y="1344525"/>
            <a:ext cx="1434900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>
                <a:solidFill>
                  <a:schemeClr val="lt1"/>
                </a:solidFill>
              </a:rPr>
              <a:t>회원탈퇴</a:t>
            </a:r>
            <a:endParaRPr sz="1200" b="1" i="0" u="none" strike="noStrike" cap="none">
              <a:solidFill>
                <a:schemeClr val="lt1"/>
              </a:solidFill>
            </a:endParaRPr>
          </a:p>
        </p:txBody>
      </p:sp>
      <p:pic>
        <p:nvPicPr>
          <p:cNvPr id="316" name="Google Shape;316;g27b05a761fd_2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6000" y="1890082"/>
            <a:ext cx="8280000" cy="39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g27b05a4ecff_3_130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382" name="Google Shape;382;g27b05a4ecff_3_130"/>
            <p:cNvSpPr txBox="1"/>
            <p:nvPr/>
          </p:nvSpPr>
          <p:spPr>
            <a:xfrm>
              <a:off x="419931" y="236442"/>
              <a:ext cx="1255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3" name="Google Shape;383;g27b05a4ecff_3_1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Google Shape;384;g27b05a4ecff_3_130"/>
            <p:cNvSpPr txBox="1"/>
            <p:nvPr/>
          </p:nvSpPr>
          <p:spPr>
            <a:xfrm>
              <a:off x="394531" y="496975"/>
              <a:ext cx="534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g27b05a4ecff_3_130"/>
            <p:cNvSpPr txBox="1"/>
            <p:nvPr/>
          </p:nvSpPr>
          <p:spPr>
            <a:xfrm>
              <a:off x="894375" y="496975"/>
              <a:ext cx="19293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라이브 데모</a:t>
              </a:r>
              <a:endPara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6" name="Google Shape;386;g27b05a4ecff_3_130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387" name="Google Shape;387;g27b05a4ecff_3_130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88" name="Google Shape;388;g27b05a4ecff_3_130"/>
              <p:cNvSpPr/>
              <p:nvPr/>
            </p:nvSpPr>
            <p:spPr>
              <a:xfrm rot="10800000" flipH="1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389" name="Google Shape;389;g27b05a4ecff_3_130"/>
          <p:cNvSpPr/>
          <p:nvPr/>
        </p:nvSpPr>
        <p:spPr>
          <a:xfrm>
            <a:off x="611374" y="1344525"/>
            <a:ext cx="1434900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>
                <a:solidFill>
                  <a:schemeClr val="lt1"/>
                </a:solidFill>
              </a:rPr>
              <a:t>게시판</a:t>
            </a:r>
            <a:endParaRPr sz="1200" b="1" i="0" u="none" strike="noStrike" cap="none">
              <a:solidFill>
                <a:schemeClr val="lt1"/>
              </a:solidFill>
            </a:endParaRPr>
          </a:p>
        </p:txBody>
      </p:sp>
      <p:pic>
        <p:nvPicPr>
          <p:cNvPr id="390" name="Google Shape;390;g27b05a4ecff_3_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5999" y="1890081"/>
            <a:ext cx="8280001" cy="396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g27b05a4ecff_3_117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337" name="Google Shape;337;g27b05a4ecff_3_117"/>
            <p:cNvSpPr txBox="1"/>
            <p:nvPr/>
          </p:nvSpPr>
          <p:spPr>
            <a:xfrm>
              <a:off x="419931" y="236442"/>
              <a:ext cx="1255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8" name="Google Shape;338;g27b05a4ecff_3_1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g27b05a4ecff_3_117"/>
            <p:cNvSpPr txBox="1"/>
            <p:nvPr/>
          </p:nvSpPr>
          <p:spPr>
            <a:xfrm>
              <a:off x="394531" y="496975"/>
              <a:ext cx="534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g27b05a4ecff_3_117"/>
            <p:cNvSpPr txBox="1"/>
            <p:nvPr/>
          </p:nvSpPr>
          <p:spPr>
            <a:xfrm>
              <a:off x="894375" y="496975"/>
              <a:ext cx="19293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라이브 데모</a:t>
              </a:r>
              <a:endPara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1" name="Google Shape;341;g27b05a4ecff_3_117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342" name="Google Shape;342;g27b05a4ecff_3_117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43" name="Google Shape;343;g27b05a4ecff_3_117"/>
              <p:cNvSpPr/>
              <p:nvPr/>
            </p:nvSpPr>
            <p:spPr>
              <a:xfrm rot="10800000" flipH="1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344" name="Google Shape;344;g27b05a4ecff_3_117"/>
          <p:cNvSpPr/>
          <p:nvPr/>
        </p:nvSpPr>
        <p:spPr>
          <a:xfrm>
            <a:off x="611375" y="1344525"/>
            <a:ext cx="819000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>
                <a:solidFill>
                  <a:schemeClr val="lt1"/>
                </a:solidFill>
              </a:rPr>
              <a:t>글작성</a:t>
            </a:r>
            <a:endParaRPr sz="1200" b="1">
              <a:solidFill>
                <a:schemeClr val="lt1"/>
              </a:solidFill>
            </a:endParaRPr>
          </a:p>
        </p:txBody>
      </p:sp>
      <p:pic>
        <p:nvPicPr>
          <p:cNvPr id="345" name="Google Shape;345;g27b05a4ecff_3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5999" y="1892300"/>
            <a:ext cx="8280001" cy="396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g27b05a761fd_0_2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352" name="Google Shape;352;g27b05a761fd_0_2"/>
            <p:cNvSpPr txBox="1"/>
            <p:nvPr/>
          </p:nvSpPr>
          <p:spPr>
            <a:xfrm>
              <a:off x="419931" y="236442"/>
              <a:ext cx="1255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3" name="Google Shape;353;g27b05a761fd_0_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g27b05a761fd_0_2"/>
            <p:cNvSpPr txBox="1"/>
            <p:nvPr/>
          </p:nvSpPr>
          <p:spPr>
            <a:xfrm>
              <a:off x="394531" y="496975"/>
              <a:ext cx="534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g27b05a761fd_0_2"/>
            <p:cNvSpPr txBox="1"/>
            <p:nvPr/>
          </p:nvSpPr>
          <p:spPr>
            <a:xfrm>
              <a:off x="894375" y="496975"/>
              <a:ext cx="19293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라이브 데모</a:t>
              </a:r>
              <a:endPara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6" name="Google Shape;356;g27b05a761fd_0_2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357" name="Google Shape;357;g27b05a761fd_0_2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8" name="Google Shape;358;g27b05a761fd_0_2"/>
              <p:cNvSpPr/>
              <p:nvPr/>
            </p:nvSpPr>
            <p:spPr>
              <a:xfrm rot="10800000" flipH="1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359" name="Google Shape;359;g27b05a761fd_0_2"/>
          <p:cNvSpPr/>
          <p:nvPr/>
        </p:nvSpPr>
        <p:spPr>
          <a:xfrm>
            <a:off x="611375" y="1344525"/>
            <a:ext cx="819000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>
                <a:solidFill>
                  <a:schemeClr val="lt1"/>
                </a:solidFill>
              </a:rPr>
              <a:t>글-수정</a:t>
            </a:r>
            <a:endParaRPr sz="1200" b="1">
              <a:solidFill>
                <a:schemeClr val="lt1"/>
              </a:solidFill>
            </a:endParaRPr>
          </a:p>
        </p:txBody>
      </p:sp>
      <p:pic>
        <p:nvPicPr>
          <p:cNvPr id="360" name="Google Shape;360;g27b05a761fd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5999" y="1890081"/>
            <a:ext cx="8280001" cy="396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g27b05a761fd_0_15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367" name="Google Shape;367;g27b05a761fd_0_15"/>
            <p:cNvSpPr txBox="1"/>
            <p:nvPr/>
          </p:nvSpPr>
          <p:spPr>
            <a:xfrm>
              <a:off x="419931" y="236442"/>
              <a:ext cx="1255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8" name="Google Shape;368;g27b05a761fd_0_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Google Shape;369;g27b05a761fd_0_15"/>
            <p:cNvSpPr txBox="1"/>
            <p:nvPr/>
          </p:nvSpPr>
          <p:spPr>
            <a:xfrm>
              <a:off x="394531" y="496975"/>
              <a:ext cx="534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g27b05a761fd_0_15"/>
            <p:cNvSpPr txBox="1"/>
            <p:nvPr/>
          </p:nvSpPr>
          <p:spPr>
            <a:xfrm>
              <a:off x="894375" y="496975"/>
              <a:ext cx="19293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라이브 데모</a:t>
              </a:r>
              <a:endPara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1" name="Google Shape;371;g27b05a761fd_0_15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372" name="Google Shape;372;g27b05a761fd_0_15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73" name="Google Shape;373;g27b05a761fd_0_15"/>
              <p:cNvSpPr/>
              <p:nvPr/>
            </p:nvSpPr>
            <p:spPr>
              <a:xfrm rot="10800000" flipH="1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374" name="Google Shape;374;g27b05a761fd_0_15"/>
          <p:cNvSpPr/>
          <p:nvPr/>
        </p:nvSpPr>
        <p:spPr>
          <a:xfrm>
            <a:off x="611375" y="1344525"/>
            <a:ext cx="1966800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>
                <a:solidFill>
                  <a:schemeClr val="lt1"/>
                </a:solidFill>
              </a:rPr>
              <a:t>모집상태-변경-및-삭제</a:t>
            </a:r>
            <a:endParaRPr sz="1200" b="1">
              <a:solidFill>
                <a:schemeClr val="lt1"/>
              </a:solidFill>
            </a:endParaRPr>
          </a:p>
        </p:txBody>
      </p:sp>
      <p:pic>
        <p:nvPicPr>
          <p:cNvPr id="375" name="Google Shape;375;g27b05a761fd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5999" y="1890081"/>
            <a:ext cx="8280001" cy="396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7095918" y="0"/>
            <a:ext cx="5096100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2"/>
          <p:cNvCxnSpPr/>
          <p:nvPr/>
        </p:nvCxnSpPr>
        <p:spPr>
          <a:xfrm>
            <a:off x="7095918" y="0"/>
            <a:ext cx="537" cy="6870879"/>
          </a:xfrm>
          <a:prstGeom prst="straightConnector1">
            <a:avLst/>
          </a:prstGeom>
          <a:noFill/>
          <a:ln w="9525" cap="flat" cmpd="sng">
            <a:solidFill>
              <a:srgbClr val="D0CE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2"/>
          <p:cNvSpPr/>
          <p:nvPr/>
        </p:nvSpPr>
        <p:spPr>
          <a:xfrm>
            <a:off x="5360670" y="579509"/>
            <a:ext cx="147046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altLang="en-US" sz="3600" b="1" dirty="0">
                <a:solidFill>
                  <a:schemeClr val="dk1"/>
                </a:solidFill>
              </a:rPr>
              <a:t>목차</a:t>
            </a:r>
            <a:endParaRPr sz="3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2"/>
          <p:cNvGrpSpPr/>
          <p:nvPr/>
        </p:nvGrpSpPr>
        <p:grpSpPr>
          <a:xfrm>
            <a:off x="5918701" y="1583151"/>
            <a:ext cx="3618492" cy="338556"/>
            <a:chOff x="5909383" y="2100663"/>
            <a:chExt cx="3618492" cy="338556"/>
          </a:xfrm>
        </p:grpSpPr>
        <p:sp>
          <p:nvSpPr>
            <p:cNvPr id="104" name="Google Shape;104;p2"/>
            <p:cNvSpPr/>
            <p:nvPr/>
          </p:nvSpPr>
          <p:spPr>
            <a:xfrm>
              <a:off x="7465675" y="2100663"/>
              <a:ext cx="20622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1">
                  <a:solidFill>
                    <a:schemeClr val="dk1"/>
                  </a:solidFill>
                </a:rPr>
                <a:t>팀원 소개 및 역할</a:t>
              </a:r>
              <a:endPara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909383" y="2100665"/>
              <a:ext cx="91242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Part 01</a:t>
              </a:r>
              <a:endParaRPr sz="16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5918701" y="2181551"/>
            <a:ext cx="5030290" cy="338563"/>
            <a:chOff x="5909383" y="2767414"/>
            <a:chExt cx="5030290" cy="338563"/>
          </a:xfrm>
        </p:grpSpPr>
        <p:sp>
          <p:nvSpPr>
            <p:cNvPr id="107" name="Google Shape;107;p2"/>
            <p:cNvSpPr/>
            <p:nvPr/>
          </p:nvSpPr>
          <p:spPr>
            <a:xfrm>
              <a:off x="7465673" y="2767414"/>
              <a:ext cx="34740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1">
                  <a:solidFill>
                    <a:schemeClr val="dk1"/>
                  </a:solidFill>
                </a:rPr>
                <a:t>프로젝트 요약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909383" y="2767423"/>
              <a:ext cx="91242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Part 02</a:t>
              </a:r>
              <a:endParaRPr sz="16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5918701" y="2779959"/>
            <a:ext cx="4066687" cy="338554"/>
            <a:chOff x="5909383" y="3434156"/>
            <a:chExt cx="4066687" cy="338554"/>
          </a:xfrm>
        </p:grpSpPr>
        <p:sp>
          <p:nvSpPr>
            <p:cNvPr id="110" name="Google Shape;110;p2"/>
            <p:cNvSpPr/>
            <p:nvPr/>
          </p:nvSpPr>
          <p:spPr>
            <a:xfrm>
              <a:off x="7465670" y="3434173"/>
              <a:ext cx="25104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1">
                  <a:solidFill>
                    <a:schemeClr val="dk1"/>
                  </a:solidFill>
                </a:rPr>
                <a:t>주요기능 소개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909383" y="3434156"/>
              <a:ext cx="91242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Part 03</a:t>
              </a:r>
              <a:endParaRPr sz="16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5918701" y="3378367"/>
            <a:ext cx="3766090" cy="584744"/>
            <a:chOff x="5909383" y="4100889"/>
            <a:chExt cx="3766090" cy="584744"/>
          </a:xfrm>
        </p:grpSpPr>
        <p:sp>
          <p:nvSpPr>
            <p:cNvPr id="113" name="Google Shape;113;p2"/>
            <p:cNvSpPr/>
            <p:nvPr/>
          </p:nvSpPr>
          <p:spPr>
            <a:xfrm>
              <a:off x="7465673" y="4100898"/>
              <a:ext cx="22098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1">
                  <a:solidFill>
                    <a:schemeClr val="dk1"/>
                  </a:solidFill>
                </a:rPr>
                <a:t>프로젝트 소감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909383" y="4100889"/>
              <a:ext cx="91242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Part 04</a:t>
              </a:r>
              <a:endParaRPr sz="16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2"/>
          <p:cNvGrpSpPr/>
          <p:nvPr/>
        </p:nvGrpSpPr>
        <p:grpSpPr>
          <a:xfrm>
            <a:off x="5918701" y="3976766"/>
            <a:ext cx="4609991" cy="338554"/>
            <a:chOff x="5909383" y="4100889"/>
            <a:chExt cx="4609991" cy="338554"/>
          </a:xfrm>
        </p:grpSpPr>
        <p:sp>
          <p:nvSpPr>
            <p:cNvPr id="119" name="Google Shape;119;p2"/>
            <p:cNvSpPr/>
            <p:nvPr/>
          </p:nvSpPr>
          <p:spPr>
            <a:xfrm>
              <a:off x="7465674" y="4100899"/>
              <a:ext cx="30537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1">
                  <a:solidFill>
                    <a:schemeClr val="dk1"/>
                  </a:solidFill>
                </a:rPr>
                <a:t>Q&amp;A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909383" y="4100889"/>
              <a:ext cx="91242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Part 05</a:t>
              </a:r>
              <a:endParaRPr sz="16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2"/>
          <p:cNvSpPr txBox="1"/>
          <p:nvPr/>
        </p:nvSpPr>
        <p:spPr>
          <a:xfrm>
            <a:off x="419931" y="236442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K-디지털 트레이닝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7103" y="266620"/>
            <a:ext cx="609600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g27b05a761fd_3_26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397" name="Google Shape;397;g27b05a761fd_3_26"/>
            <p:cNvSpPr txBox="1"/>
            <p:nvPr/>
          </p:nvSpPr>
          <p:spPr>
            <a:xfrm>
              <a:off x="419931" y="236442"/>
              <a:ext cx="1255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8" name="Google Shape;398;g27b05a761fd_3_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Google Shape;399;g27b05a761fd_3_26"/>
            <p:cNvSpPr txBox="1"/>
            <p:nvPr/>
          </p:nvSpPr>
          <p:spPr>
            <a:xfrm>
              <a:off x="394531" y="496975"/>
              <a:ext cx="534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g27b05a761fd_3_26"/>
            <p:cNvSpPr txBox="1"/>
            <p:nvPr/>
          </p:nvSpPr>
          <p:spPr>
            <a:xfrm>
              <a:off x="894375" y="496975"/>
              <a:ext cx="19293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라이브 데모</a:t>
              </a:r>
              <a:endPara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1" name="Google Shape;401;g27b05a761fd_3_26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402" name="Google Shape;402;g27b05a761fd_3_26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03" name="Google Shape;403;g27b05a761fd_3_26"/>
              <p:cNvSpPr/>
              <p:nvPr/>
            </p:nvSpPr>
            <p:spPr>
              <a:xfrm rot="10800000" flipH="1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404" name="Google Shape;404;g27b05a761fd_3_26"/>
          <p:cNvSpPr/>
          <p:nvPr/>
        </p:nvSpPr>
        <p:spPr>
          <a:xfrm>
            <a:off x="611374" y="1344525"/>
            <a:ext cx="1434900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>
                <a:solidFill>
                  <a:schemeClr val="lt1"/>
                </a:solidFill>
              </a:rPr>
              <a:t>채팅</a:t>
            </a:r>
            <a:endParaRPr sz="1200" b="1" i="0" u="none" strike="noStrike" cap="none">
              <a:solidFill>
                <a:schemeClr val="lt1"/>
              </a:solidFill>
            </a:endParaRPr>
          </a:p>
        </p:txBody>
      </p:sp>
      <p:sp>
        <p:nvSpPr>
          <p:cNvPr id="405" name="Google Shape;405;g27b05a761fd_3_26"/>
          <p:cNvSpPr/>
          <p:nvPr/>
        </p:nvSpPr>
        <p:spPr>
          <a:xfrm>
            <a:off x="152400" y="1820925"/>
            <a:ext cx="11887198" cy="442930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" name="그림 2" descr="텍스트, 스크린샷, 디스플레이, 직사각형이(가) 표시된 사진&#10;&#10;자동 생성된 설명">
            <a:extLst>
              <a:ext uri="{FF2B5EF4-FFF2-40B4-BE49-F238E27FC236}">
                <a16:creationId xmlns:a16="http://schemas.microsoft.com/office/drawing/2014/main" id="{824C92D3-B778-776C-62B9-DEA17800E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54" y="1920028"/>
            <a:ext cx="10627690" cy="3960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g27b05a761fd_2_34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279" name="Google Shape;279;g27b05a761fd_2_34"/>
            <p:cNvSpPr txBox="1"/>
            <p:nvPr/>
          </p:nvSpPr>
          <p:spPr>
            <a:xfrm>
              <a:off x="419931" y="236442"/>
              <a:ext cx="1255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0" name="Google Shape;280;g27b05a761fd_2_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g27b05a761fd_2_34"/>
            <p:cNvSpPr txBox="1"/>
            <p:nvPr/>
          </p:nvSpPr>
          <p:spPr>
            <a:xfrm>
              <a:off x="394531" y="496975"/>
              <a:ext cx="534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g27b05a761fd_2_34"/>
            <p:cNvSpPr txBox="1"/>
            <p:nvPr/>
          </p:nvSpPr>
          <p:spPr>
            <a:xfrm>
              <a:off x="894375" y="496975"/>
              <a:ext cx="19293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라이브 데모</a:t>
              </a:r>
              <a:endPara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3" name="Google Shape;283;g27b05a761fd_2_34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284" name="Google Shape;284;g27b05a761fd_2_34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85" name="Google Shape;285;g27b05a761fd_2_34"/>
              <p:cNvSpPr/>
              <p:nvPr/>
            </p:nvSpPr>
            <p:spPr>
              <a:xfrm rot="10800000" flipH="1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86" name="Google Shape;286;g27b05a761fd_2_34"/>
          <p:cNvSpPr/>
          <p:nvPr/>
        </p:nvSpPr>
        <p:spPr>
          <a:xfrm>
            <a:off x="611375" y="1344525"/>
            <a:ext cx="1784700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chemeClr val="lt1"/>
                </a:solidFill>
              </a:rPr>
              <a:t>음식추천 및 날씨</a:t>
            </a:r>
            <a:r>
              <a:rPr lang="en-US" altLang="ko-KR" sz="1200" b="1" dirty="0">
                <a:solidFill>
                  <a:schemeClr val="lt1"/>
                </a:solidFill>
              </a:rPr>
              <a:t> </a:t>
            </a:r>
            <a:r>
              <a:rPr lang="ko-KR" altLang="en-US" sz="1200" b="1" dirty="0">
                <a:solidFill>
                  <a:schemeClr val="lt1"/>
                </a:solidFill>
              </a:rPr>
              <a:t>정보</a:t>
            </a:r>
            <a:endParaRPr sz="1200" b="1" i="0" u="none" strike="noStrike" cap="none" dirty="0">
              <a:solidFill>
                <a:schemeClr val="lt1"/>
              </a:solidFill>
            </a:endParaRPr>
          </a:p>
        </p:txBody>
      </p:sp>
      <p:pic>
        <p:nvPicPr>
          <p:cNvPr id="287" name="Google Shape;287;g27b05a761fd_2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3262" y="1747953"/>
            <a:ext cx="9105475" cy="45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g27b05a761fd_2_34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279" name="Google Shape;279;g27b05a761fd_2_34"/>
            <p:cNvSpPr txBox="1"/>
            <p:nvPr/>
          </p:nvSpPr>
          <p:spPr>
            <a:xfrm>
              <a:off x="419931" y="236442"/>
              <a:ext cx="1255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0" name="Google Shape;280;g27b05a761fd_2_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g27b05a761fd_2_34"/>
            <p:cNvSpPr txBox="1"/>
            <p:nvPr/>
          </p:nvSpPr>
          <p:spPr>
            <a:xfrm>
              <a:off x="394531" y="496975"/>
              <a:ext cx="534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g27b05a761fd_2_34"/>
            <p:cNvSpPr txBox="1"/>
            <p:nvPr/>
          </p:nvSpPr>
          <p:spPr>
            <a:xfrm>
              <a:off x="894375" y="496975"/>
              <a:ext cx="19293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라이브 데모</a:t>
              </a:r>
              <a:endPara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3" name="Google Shape;283;g27b05a761fd_2_34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284" name="Google Shape;284;g27b05a761fd_2_34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85" name="Google Shape;285;g27b05a761fd_2_34"/>
              <p:cNvSpPr/>
              <p:nvPr/>
            </p:nvSpPr>
            <p:spPr>
              <a:xfrm rot="10800000" flipH="1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86" name="Google Shape;286;g27b05a761fd_2_34"/>
          <p:cNvSpPr/>
          <p:nvPr/>
        </p:nvSpPr>
        <p:spPr>
          <a:xfrm>
            <a:off x="611375" y="1344525"/>
            <a:ext cx="1784700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1" i="0" u="none" strike="noStrike" cap="none" dirty="0">
                <a:solidFill>
                  <a:schemeClr val="lt1"/>
                </a:solidFill>
              </a:rPr>
              <a:t>에러처리</a:t>
            </a:r>
            <a:endParaRPr sz="1200" b="1" i="0" u="none" strike="noStrike" cap="none" dirty="0">
              <a:solidFill>
                <a:schemeClr val="lt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9A87DD-C644-C547-C0F4-9DA12C188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000" y="1783550"/>
            <a:ext cx="9000000" cy="406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73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7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412" name="Google Shape;412;p7"/>
            <p:cNvSpPr txBox="1"/>
            <p:nvPr/>
          </p:nvSpPr>
          <p:spPr>
            <a:xfrm>
              <a:off x="419931" y="236442"/>
              <a:ext cx="12554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3" name="Google Shape;413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" name="Google Shape;414;p7"/>
            <p:cNvSpPr txBox="1"/>
            <p:nvPr/>
          </p:nvSpPr>
          <p:spPr>
            <a:xfrm>
              <a:off x="394531" y="496975"/>
              <a:ext cx="53412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7"/>
            <p:cNvSpPr txBox="1"/>
            <p:nvPr/>
          </p:nvSpPr>
          <p:spPr>
            <a:xfrm>
              <a:off x="894375" y="496975"/>
              <a:ext cx="49653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소감(어려웠던 점 &amp; 배운 점)</a:t>
              </a:r>
              <a:endPara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6" name="Google Shape;416;p7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417" name="Google Shape;417;p7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18" name="Google Shape;418;p7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419" name="Google Shape;419;p7"/>
          <p:cNvSpPr/>
          <p:nvPr/>
        </p:nvSpPr>
        <p:spPr>
          <a:xfrm>
            <a:off x="639378" y="1489827"/>
            <a:ext cx="10889180" cy="17317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100" dirty="0" err="1">
                <a:solidFill>
                  <a:schemeClr val="dk1"/>
                </a:solidFill>
              </a:rPr>
              <a:t>김바름</a:t>
            </a:r>
            <a:r>
              <a:rPr lang="ko-KR" sz="1100" dirty="0">
                <a:solidFill>
                  <a:schemeClr val="dk1"/>
                </a:solidFill>
              </a:rPr>
              <a:t> - 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Channels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이용한 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web socket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통신이나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docker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이용한 배포과정 등을 처음 경험해봐서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배워나가면서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오류를 </a:t>
            </a:r>
            <a:r>
              <a:rPr lang="ko-KR" alt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고쳐나가는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과정이 어려웠습니다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sz="1100" i="0" u="none" strike="noStrike" cap="none" dirty="0"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ko-KR" sz="1100" dirty="0">
                <a:solidFill>
                  <a:schemeClr val="dk1"/>
                </a:solidFill>
              </a:rPr>
              <a:t>김범석 - 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JWT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이용해 토큰을 관리하는 것을 이해하는 것이 조금 어려웠었고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팀프로젝트로 협업하는 것이 처음이라 </a:t>
            </a:r>
            <a:r>
              <a:rPr lang="ko-KR" alt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서투르다보니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문제점이 많았었습니다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sz="1100" i="0" u="none" strike="noStrike" cap="none" dirty="0"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ko-KR" sz="1100" dirty="0">
                <a:solidFill>
                  <a:schemeClr val="dk1"/>
                </a:solidFill>
              </a:rPr>
              <a:t>류형환 </a:t>
            </a:r>
            <a:r>
              <a:rPr lang="en-US" altLang="ko-KR" sz="1100" dirty="0">
                <a:solidFill>
                  <a:schemeClr val="dk1"/>
                </a:solidFill>
              </a:rPr>
              <a:t>–</a:t>
            </a:r>
            <a:r>
              <a:rPr lang="ko-KR" sz="1100" dirty="0">
                <a:solidFill>
                  <a:schemeClr val="dk1"/>
                </a:solidFill>
              </a:rPr>
              <a:t> </a:t>
            </a:r>
            <a:r>
              <a:rPr lang="ko-KR" altLang="en-US" sz="1100" b="0" i="0" dirty="0">
                <a:solidFill>
                  <a:schemeClr val="tx1"/>
                </a:solidFill>
                <a:effectLst/>
                <a:latin typeface="gg sans"/>
              </a:rPr>
              <a:t>프론트가 없는 상태에서 기능만 개발하다 보니 기능이 완성되어도 데이터가 정상적으로 주고받고 데이터 처리를 확인하는 작업이 어색하여 어려웠습니다</a:t>
            </a:r>
            <a:r>
              <a:rPr lang="en-US" altLang="ko-KR" sz="1100" b="0" i="0" dirty="0">
                <a:solidFill>
                  <a:schemeClr val="tx1"/>
                </a:solidFill>
                <a:effectLst/>
                <a:latin typeface="gg sans"/>
              </a:rPr>
              <a:t>.</a:t>
            </a:r>
            <a:endParaRPr sz="1100" dirty="0">
              <a:solidFill>
                <a:schemeClr val="tx1"/>
              </a:solidFill>
            </a:endParaRP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ko-KR" sz="1100" dirty="0" err="1">
                <a:solidFill>
                  <a:schemeClr val="dk1"/>
                </a:solidFill>
              </a:rPr>
              <a:t>임동성</a:t>
            </a:r>
            <a:r>
              <a:rPr lang="ko-KR" sz="1100" dirty="0">
                <a:solidFill>
                  <a:schemeClr val="dk1"/>
                </a:solidFill>
              </a:rPr>
              <a:t> </a:t>
            </a:r>
            <a:r>
              <a:rPr lang="en-US" altLang="ko-KR" sz="1100" dirty="0">
                <a:solidFill>
                  <a:schemeClr val="dk1"/>
                </a:solidFill>
              </a:rPr>
              <a:t>–</a:t>
            </a:r>
            <a:r>
              <a:rPr lang="ko-KR" sz="1100" dirty="0">
                <a:solidFill>
                  <a:schemeClr val="dk1"/>
                </a:solidFill>
              </a:rPr>
              <a:t>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로그인과정에서의 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token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개념에 대해서 이해가 어려웠었고 </a:t>
            </a:r>
            <a:r>
              <a:rPr lang="en-US" altLang="ko-KR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django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 대해서 익숙해 지기가 어려웠습니다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endParaRPr sz="1100" i="0" u="none" strike="noStrike" cap="none" dirty="0">
              <a:solidFill>
                <a:schemeClr val="dk1"/>
              </a:solidFill>
            </a:endParaRPr>
          </a:p>
        </p:txBody>
      </p:sp>
      <p:sp>
        <p:nvSpPr>
          <p:cNvPr id="420" name="Google Shape;420;p7"/>
          <p:cNvSpPr/>
          <p:nvPr/>
        </p:nvSpPr>
        <p:spPr>
          <a:xfrm>
            <a:off x="639378" y="1104836"/>
            <a:ext cx="1107300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어려웠던 점</a:t>
            </a:r>
            <a:endParaRPr sz="1200" b="1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p7"/>
          <p:cNvSpPr/>
          <p:nvPr/>
        </p:nvSpPr>
        <p:spPr>
          <a:xfrm>
            <a:off x="639378" y="3650639"/>
            <a:ext cx="10889180" cy="27103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100" dirty="0" err="1">
                <a:solidFill>
                  <a:schemeClr val="dk1"/>
                </a:solidFill>
              </a:rPr>
              <a:t>김바름</a:t>
            </a:r>
            <a:r>
              <a:rPr lang="ko-KR" sz="1100" dirty="0">
                <a:solidFill>
                  <a:schemeClr val="dk1"/>
                </a:solidFill>
              </a:rPr>
              <a:t> - </a:t>
            </a:r>
            <a:r>
              <a:rPr lang="ko-KR" alt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깃허브에서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브랜치전략을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이용하면서 </a:t>
            </a:r>
            <a:r>
              <a:rPr lang="ko-KR" alt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머지과정에서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다양한 충돌을 다루는 방법을 </a:t>
            </a:r>
            <a:r>
              <a:rPr lang="ko-KR" alt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알게되었고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channels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나 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docker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 대해서도 이해할 수 있는 기회였습니다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또한 코드작성에 있어서 예상시간과 실제시간의 차이가 많이 나서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전체적인 일정이 </a:t>
            </a:r>
            <a:r>
              <a:rPr lang="ko-KR" alt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복잡해졌는데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이러한 관리의 중요성에 대해서도 알 수 있었습니다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sz="1100" i="0" u="none" strike="noStrike" cap="none" dirty="0"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ko-KR" sz="1100" dirty="0">
                <a:solidFill>
                  <a:schemeClr val="dk1"/>
                </a:solidFill>
              </a:rPr>
              <a:t>김범석 -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다른 팀원들에게 정말 많이 배웠고 제대로 팀프로젝트를 진행한 것이 처음이라서 새로운 경험을 할 수 있었습니다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이를 통해 </a:t>
            </a:r>
            <a:r>
              <a:rPr lang="en-US" altLang="ko-KR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django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drf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git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</a:t>
            </a:r>
            <a:r>
              <a:rPr lang="ko-KR" alt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다루는데에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익숙해져서 스스로가 조금 더 성장한 시간이었습니다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sz="1100" i="0" u="none" strike="noStrike" cap="none" dirty="0"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ko-KR" sz="1100" dirty="0">
                <a:solidFill>
                  <a:schemeClr val="dk1"/>
                </a:solidFill>
              </a:rPr>
              <a:t>류형환 - </a:t>
            </a:r>
            <a:r>
              <a:rPr lang="ko-KR" sz="1100" dirty="0" err="1">
                <a:solidFill>
                  <a:schemeClr val="dk1"/>
                </a:solidFill>
              </a:rPr>
              <a:t>drf가</a:t>
            </a:r>
            <a:r>
              <a:rPr lang="ko-KR" sz="1100" dirty="0">
                <a:solidFill>
                  <a:schemeClr val="dk1"/>
                </a:solidFill>
              </a:rPr>
              <a:t> 무엇인지 조금이나마 아는 시간</a:t>
            </a:r>
            <a:r>
              <a:rPr lang="ko-KR" altLang="en-US" sz="1100" dirty="0">
                <a:solidFill>
                  <a:schemeClr val="dk1"/>
                </a:solidFill>
              </a:rPr>
              <a:t>이</a:t>
            </a:r>
            <a:r>
              <a:rPr lang="ko-KR" sz="1100" dirty="0">
                <a:solidFill>
                  <a:schemeClr val="dk1"/>
                </a:solidFill>
              </a:rPr>
              <a:t> 되었고 </a:t>
            </a:r>
            <a:r>
              <a:rPr lang="ko-KR" sz="1100" dirty="0" err="1">
                <a:solidFill>
                  <a:schemeClr val="dk1"/>
                </a:solidFill>
              </a:rPr>
              <a:t>깃허브를</a:t>
            </a:r>
            <a:r>
              <a:rPr lang="ko-KR" sz="1100" dirty="0">
                <a:solidFill>
                  <a:schemeClr val="dk1"/>
                </a:solidFill>
              </a:rPr>
              <a:t> 이용하여 팀과 협업을 한 경우가 이번이 처음이었는데 </a:t>
            </a:r>
            <a:r>
              <a:rPr lang="ko-KR" sz="1100" dirty="0" err="1">
                <a:solidFill>
                  <a:schemeClr val="dk1"/>
                </a:solidFill>
              </a:rPr>
              <a:t>깃허브를</a:t>
            </a:r>
            <a:r>
              <a:rPr lang="ko-KR" sz="1100" dirty="0">
                <a:solidFill>
                  <a:schemeClr val="dk1"/>
                </a:solidFill>
              </a:rPr>
              <a:t> 다루는 게 조금이나마 익숙해지는 시간이었던 거 같습니다.</a:t>
            </a:r>
            <a:endParaRPr sz="1100" dirty="0">
              <a:solidFill>
                <a:schemeClr val="dk1"/>
              </a:solidFill>
            </a:endParaRPr>
          </a:p>
          <a:p>
            <a:pPr marL="171450" indent="-171450">
              <a:lnSpc>
                <a:spcPct val="200000"/>
              </a:lnSpc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100" dirty="0" err="1">
                <a:solidFill>
                  <a:schemeClr val="dk1"/>
                </a:solidFill>
              </a:rPr>
              <a:t>임동성</a:t>
            </a:r>
            <a:r>
              <a:rPr lang="ko-KR" sz="1100" dirty="0">
                <a:solidFill>
                  <a:schemeClr val="dk1"/>
                </a:solidFill>
              </a:rPr>
              <a:t> -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협업의 중요성에 대해서 깨닫게 되고 </a:t>
            </a:r>
            <a:r>
              <a:rPr lang="en-US" altLang="ko-KR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drf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에서 사용되는 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Serializer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구조에 대해서 좀 더 직관적으로 </a:t>
            </a:r>
            <a:r>
              <a:rPr lang="ko-KR" alt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알게되었습니다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sz="1100" i="0" u="none" strike="noStrike" cap="none" dirty="0">
              <a:solidFill>
                <a:schemeClr val="dk1"/>
              </a:solidFill>
            </a:endParaRPr>
          </a:p>
        </p:txBody>
      </p:sp>
      <p:sp>
        <p:nvSpPr>
          <p:cNvPr id="422" name="Google Shape;422;p7"/>
          <p:cNvSpPr/>
          <p:nvPr/>
        </p:nvSpPr>
        <p:spPr>
          <a:xfrm>
            <a:off x="639378" y="3274115"/>
            <a:ext cx="1107290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배운 점</a:t>
            </a:r>
            <a:endParaRPr sz="12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8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429" name="Google Shape;429;p8"/>
            <p:cNvSpPr txBox="1"/>
            <p:nvPr/>
          </p:nvSpPr>
          <p:spPr>
            <a:xfrm>
              <a:off x="419931" y="236442"/>
              <a:ext cx="12554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0" name="Google Shape;430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p8"/>
            <p:cNvSpPr txBox="1"/>
            <p:nvPr/>
          </p:nvSpPr>
          <p:spPr>
            <a:xfrm>
              <a:off x="394531" y="496975"/>
              <a:ext cx="53412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8"/>
            <p:cNvSpPr txBox="1"/>
            <p:nvPr/>
          </p:nvSpPr>
          <p:spPr>
            <a:xfrm>
              <a:off x="894375" y="496975"/>
              <a:ext cx="3676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개발 중 장애물 &amp; 극복 방법</a:t>
              </a:r>
              <a:endPara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3" name="Google Shape;433;p8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434" name="Google Shape;434;p8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35" name="Google Shape;435;p8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436" name="Google Shape;436;p8"/>
          <p:cNvSpPr/>
          <p:nvPr/>
        </p:nvSpPr>
        <p:spPr>
          <a:xfrm>
            <a:off x="639378" y="1729524"/>
            <a:ext cx="10889180" cy="17317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WebSocket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방식으로 통신할 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JWT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방식으로는 인증이 안되는 문제가 발생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django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-channels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에서 </a:t>
            </a:r>
            <a:r>
              <a:rPr lang="en-US" altLang="ko-K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asgi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사용하면서 배포 중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daphne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nginx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연결하는 과정에서 통신이 원활하게 진행되지 않는 문제 발생</a:t>
            </a:r>
            <a:endParaRPr lang="en-US" altLang="ko-KR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react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앱을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ec2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인스턴스 내에서 빌드하려고 하니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시간이 너무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오래걸리거나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인스턴스가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재부팅되는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현상이 발생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37" name="Google Shape;437;p8"/>
          <p:cNvSpPr/>
          <p:nvPr/>
        </p:nvSpPr>
        <p:spPr>
          <a:xfrm>
            <a:off x="639377" y="1344533"/>
            <a:ext cx="1171667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중 장애</a:t>
            </a:r>
            <a:endParaRPr sz="1200" b="1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8"/>
          <p:cNvSpPr/>
          <p:nvPr/>
        </p:nvSpPr>
        <p:spPr>
          <a:xfrm>
            <a:off x="639378" y="4182893"/>
            <a:ext cx="10889180" cy="21781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rtl="0" fontAlgn="base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3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asgi</a:t>
            </a:r>
            <a:r>
              <a:rPr lang="en-US" altLang="ko-KR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application</a:t>
            </a:r>
            <a:r>
              <a:rPr lang="ko-KR" altLang="en-US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정의할 때</a:t>
            </a:r>
            <a:r>
              <a:rPr lang="en-US" altLang="ko-KR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새로 만든 </a:t>
            </a:r>
            <a:r>
              <a:rPr lang="en-US" altLang="ko-KR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JWT </a:t>
            </a:r>
            <a:r>
              <a:rPr lang="ko-KR" altLang="en-US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인증 미들웨어를 만들어주고</a:t>
            </a:r>
            <a:r>
              <a:rPr lang="en-US" altLang="ko-KR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WebSocket</a:t>
            </a:r>
            <a:r>
              <a:rPr lang="ko-KR" altLang="en-US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에서는 </a:t>
            </a:r>
            <a:r>
              <a:rPr lang="en-US" altLang="ko-KR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ko-KR" altLang="en-US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방식으로 토큰을 보내도록 한 후 이를 이용해서 인증하도록 로직을 만들어 해결</a:t>
            </a:r>
            <a:endParaRPr lang="en-US" altLang="ko-KR" sz="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daphne</a:t>
            </a:r>
            <a:r>
              <a:rPr lang="ko-KR" altLang="en-US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 </a:t>
            </a:r>
            <a:r>
              <a:rPr lang="en-US" altLang="ko-KR" sz="13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django</a:t>
            </a:r>
            <a:r>
              <a:rPr lang="ko-KR" altLang="en-US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</a:t>
            </a:r>
            <a:r>
              <a:rPr lang="en-US" altLang="ko-KR" sz="13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runserver</a:t>
            </a:r>
            <a:r>
              <a:rPr lang="ko-KR" altLang="en-US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환경에서는 </a:t>
            </a:r>
            <a:r>
              <a:rPr lang="en-US" altLang="ko-KR" sz="13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django</a:t>
            </a:r>
            <a:r>
              <a:rPr lang="en-US" altLang="ko-KR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앱 로딩 후에 </a:t>
            </a:r>
            <a:r>
              <a:rPr lang="en-US" altLang="ko-KR" sz="13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asgi</a:t>
            </a:r>
            <a:r>
              <a:rPr lang="en-US" altLang="ko-KR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application</a:t>
            </a:r>
            <a:r>
              <a:rPr lang="ko-KR" altLang="en-US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</a:t>
            </a:r>
            <a:r>
              <a:rPr lang="ko-KR" altLang="en-US" sz="13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로딩하지만</a:t>
            </a:r>
            <a:r>
              <a:rPr lang="en-US" altLang="ko-KR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daphne</a:t>
            </a:r>
            <a:r>
              <a:rPr lang="ko-KR" altLang="en-US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 바로 실행 할 경우에는 </a:t>
            </a:r>
            <a:r>
              <a:rPr lang="en-US" altLang="ko-KR" sz="13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asgi</a:t>
            </a:r>
            <a:r>
              <a:rPr lang="en-US" altLang="ko-KR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application</a:t>
            </a:r>
            <a:r>
              <a:rPr lang="ko-KR" altLang="en-US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먼저 로딩되어서</a:t>
            </a:r>
            <a:r>
              <a:rPr lang="en-US" altLang="ko-KR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import </a:t>
            </a:r>
            <a:r>
              <a:rPr lang="ko-KR" altLang="en-US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된 모듈의 순서에 따라서 상황이 </a:t>
            </a:r>
            <a:r>
              <a:rPr lang="ko-KR" altLang="en-US" sz="13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달라는것을</a:t>
            </a:r>
            <a:r>
              <a:rPr lang="ko-KR" altLang="en-US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확인했습니다</a:t>
            </a:r>
            <a:r>
              <a:rPr lang="en-US" altLang="ko-KR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이후</a:t>
            </a:r>
            <a:r>
              <a:rPr lang="en-US" altLang="ko-KR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13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get_asgi_application</a:t>
            </a:r>
            <a:r>
              <a:rPr lang="en-US" altLang="ko-KR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() </a:t>
            </a:r>
            <a:r>
              <a:rPr lang="ko-KR" altLang="en-US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다른 모듈의 </a:t>
            </a:r>
            <a:r>
              <a:rPr lang="en-US" altLang="ko-KR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import </a:t>
            </a:r>
            <a:r>
              <a:rPr lang="ko-KR" altLang="en-US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전에 실행되도록 수정하여 해결</a:t>
            </a:r>
            <a:endParaRPr lang="en-US" altLang="ko-KR" sz="13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다른 환경에서 빌드한 이후에 </a:t>
            </a:r>
            <a:r>
              <a:rPr lang="en-US" altLang="ko-KR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docker-compose</a:t>
            </a:r>
            <a:r>
              <a:rPr lang="ko-KR" altLang="en-US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에서는 이미 </a:t>
            </a:r>
            <a:r>
              <a:rPr lang="ko-KR" altLang="en-US" sz="13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빌드된</a:t>
            </a:r>
            <a:r>
              <a:rPr lang="ko-KR" altLang="en-US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정적 파일을 복사하는 동작만 수행하도록 변경</a:t>
            </a:r>
            <a:endParaRPr lang="en-US" altLang="ko-KR" sz="13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9" name="Google Shape;439;p8"/>
          <p:cNvSpPr/>
          <p:nvPr/>
        </p:nvSpPr>
        <p:spPr>
          <a:xfrm>
            <a:off x="639378" y="3797902"/>
            <a:ext cx="1107290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해결방법</a:t>
            </a:r>
            <a:endParaRPr sz="1200" b="1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9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446" name="Google Shape;446;p9"/>
            <p:cNvSpPr txBox="1"/>
            <p:nvPr/>
          </p:nvSpPr>
          <p:spPr>
            <a:xfrm>
              <a:off x="419931" y="236442"/>
              <a:ext cx="12554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7" name="Google Shape;447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8" name="Google Shape;448;p9"/>
            <p:cNvSpPr txBox="1"/>
            <p:nvPr/>
          </p:nvSpPr>
          <p:spPr>
            <a:xfrm>
              <a:off x="394531" y="496975"/>
              <a:ext cx="53412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9"/>
            <p:cNvSpPr txBox="1"/>
            <p:nvPr/>
          </p:nvSpPr>
          <p:spPr>
            <a:xfrm>
              <a:off x="894375" y="496975"/>
              <a:ext cx="4241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추가 및 리서치 하고 싶은 기능</a:t>
              </a:r>
              <a:endPara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0" name="Google Shape;450;p9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451" name="Google Shape;451;p9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52" name="Google Shape;452;p9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453" name="Google Shape;453;p9"/>
          <p:cNvSpPr txBox="1"/>
          <p:nvPr/>
        </p:nvSpPr>
        <p:spPr>
          <a:xfrm>
            <a:off x="394531" y="1053637"/>
            <a:ext cx="11036100" cy="544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00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ko-KR" sz="2700" dirty="0"/>
              <a:t>결제금액을 충전 및 포인트 적립 시스템 추가.</a:t>
            </a:r>
            <a:r>
              <a:rPr sz="2700" dirty="0"/>
              <a:t> </a:t>
            </a:r>
            <a:endParaRPr lang="en-US" sz="2700" dirty="0"/>
          </a:p>
          <a:p>
            <a:pPr marL="457200" lvl="0" indent="-4000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ko-KR" altLang="en-US" sz="2700" dirty="0">
                <a:solidFill>
                  <a:schemeClr val="dk1"/>
                </a:solidFill>
              </a:rPr>
              <a:t>배달음식을 넘어서 동네 </a:t>
            </a:r>
            <a:r>
              <a:rPr lang="ko-KR" altLang="en-US" sz="2700" dirty="0" err="1">
                <a:solidFill>
                  <a:schemeClr val="dk1"/>
                </a:solidFill>
              </a:rPr>
              <a:t>주민들간의</a:t>
            </a:r>
            <a:r>
              <a:rPr lang="ko-KR" altLang="en-US" sz="2700" dirty="0">
                <a:solidFill>
                  <a:schemeClr val="dk1"/>
                </a:solidFill>
              </a:rPr>
              <a:t> 여가생활 커뮤니티를 연결</a:t>
            </a:r>
            <a:r>
              <a:rPr lang="en-US" altLang="ko-KR" sz="2700" dirty="0">
                <a:solidFill>
                  <a:schemeClr val="dk1"/>
                </a:solidFill>
              </a:rPr>
              <a:t>.</a:t>
            </a:r>
            <a:r>
              <a:rPr lang="ko-KR" altLang="en-US" sz="2700" dirty="0">
                <a:solidFill>
                  <a:schemeClr val="dk1"/>
                </a:solidFill>
              </a:rPr>
              <a:t> </a:t>
            </a:r>
            <a:endParaRPr lang="en-US" altLang="ko-KR" sz="2700" dirty="0">
              <a:solidFill>
                <a:schemeClr val="dk1"/>
              </a:solidFill>
            </a:endParaRPr>
          </a:p>
          <a:p>
            <a:pPr marL="457200" lvl="0" indent="-4000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AutoNum type="arabicPeriod"/>
            </a:pPr>
            <a:r>
              <a:rPr lang="ko-KR" altLang="en-US" sz="2700" dirty="0">
                <a:solidFill>
                  <a:schemeClr val="dk1"/>
                </a:solidFill>
              </a:rPr>
              <a:t>모바일 서비스 지원</a:t>
            </a:r>
            <a:endParaRPr lang="en-US" altLang="ko-KR" sz="2700" dirty="0">
              <a:solidFill>
                <a:schemeClr val="dk1"/>
              </a:solidFill>
            </a:endParaRPr>
          </a:p>
          <a:p>
            <a:pPr marL="457200" lvl="0" indent="-4000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AutoNum type="arabicPeriod"/>
            </a:pPr>
            <a:r>
              <a:rPr lang="ko-KR" altLang="en-US" sz="27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프로필 테이블을 </a:t>
            </a:r>
            <a:r>
              <a:rPr lang="ko-KR" altLang="en-US" sz="2700" dirty="0">
                <a:latin typeface="Arial" panose="020B0604020202020204" pitchFamily="34" charset="0"/>
              </a:rPr>
              <a:t>분리하고</a:t>
            </a:r>
            <a:r>
              <a:rPr lang="ko-KR" altLang="en-US" sz="27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기능 추가</a:t>
            </a:r>
            <a:r>
              <a:rPr lang="en-US" altLang="ko-KR" sz="27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lvl="0" indent="-4000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AutoNum type="arabicPeriod"/>
            </a:pPr>
            <a:r>
              <a:rPr lang="ko-KR" altLang="en-US" sz="2700" b="0" i="0" dirty="0" err="1">
                <a:solidFill>
                  <a:schemeClr val="tx1"/>
                </a:solidFill>
                <a:effectLst/>
                <a:latin typeface="gg sans"/>
              </a:rPr>
              <a:t>웹소켓을</a:t>
            </a:r>
            <a:r>
              <a:rPr lang="ko-KR" altLang="en-US" sz="2700" b="0" i="0" dirty="0">
                <a:solidFill>
                  <a:schemeClr val="tx1"/>
                </a:solidFill>
                <a:effectLst/>
                <a:latin typeface="gg sans"/>
              </a:rPr>
              <a:t> 이용한 참여한 채팅리스트 기능 및 업데이트 </a:t>
            </a:r>
            <a:r>
              <a:rPr lang="ko-KR" altLang="en-US" sz="2700" b="0" i="0" dirty="0" err="1">
                <a:solidFill>
                  <a:schemeClr val="tx1"/>
                </a:solidFill>
                <a:effectLst/>
                <a:latin typeface="gg sans"/>
              </a:rPr>
              <a:t>알림기능</a:t>
            </a:r>
            <a:r>
              <a:rPr lang="ko-KR" altLang="en-US" sz="2700" b="0" i="0" dirty="0">
                <a:solidFill>
                  <a:schemeClr val="tx1"/>
                </a:solidFill>
                <a:effectLst/>
                <a:latin typeface="gg sans"/>
              </a:rPr>
              <a:t> 추가</a:t>
            </a:r>
            <a:r>
              <a:rPr lang="en-US" altLang="ko-KR" sz="2700" b="0" i="0" dirty="0">
                <a:solidFill>
                  <a:schemeClr val="tx1"/>
                </a:solidFill>
                <a:effectLst/>
                <a:latin typeface="gg sans"/>
              </a:rPr>
              <a:t>.</a:t>
            </a:r>
            <a:endParaRPr lang="ko-KR" altLang="en-US" sz="2700" dirty="0">
              <a:solidFill>
                <a:schemeClr val="tx1"/>
              </a:solidFill>
            </a:endParaRPr>
          </a:p>
          <a:p>
            <a:pPr marL="457200" indent="-400050">
              <a:lnSpc>
                <a:spcPct val="130000"/>
              </a:lnSpc>
              <a:buClr>
                <a:schemeClr val="dk1"/>
              </a:buClr>
              <a:buSzPts val="2700"/>
              <a:buFont typeface="Arial"/>
              <a:buAutoNum type="arabicPeriod"/>
            </a:pPr>
            <a:r>
              <a:rPr lang="ko-KR" altLang="en-US" sz="27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소셜 로그인 추가 및 </a:t>
            </a:r>
            <a:r>
              <a:rPr lang="en-US" altLang="ko-KR" sz="27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JWT</a:t>
            </a:r>
            <a:r>
              <a:rPr lang="ko-KR" altLang="en-US" sz="27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27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로그인방식</a:t>
            </a:r>
            <a:r>
              <a:rPr lang="ko-KR" altLang="en-US" sz="2700" dirty="0">
                <a:latin typeface="Arial" panose="020B0604020202020204" pitchFamily="34" charset="0"/>
              </a:rPr>
              <a:t> 고도화</a:t>
            </a:r>
            <a:r>
              <a:rPr lang="en-US" altLang="ko-KR" sz="27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27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10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460" name="Google Shape;460;p10"/>
            <p:cNvSpPr txBox="1"/>
            <p:nvPr/>
          </p:nvSpPr>
          <p:spPr>
            <a:xfrm>
              <a:off x="419931" y="236442"/>
              <a:ext cx="12554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1" name="Google Shape;461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" name="Google Shape;462;p10"/>
            <p:cNvSpPr txBox="1"/>
            <p:nvPr/>
          </p:nvSpPr>
          <p:spPr>
            <a:xfrm>
              <a:off x="394531" y="496975"/>
              <a:ext cx="53412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08</a:t>
              </a: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0"/>
            <p:cNvSpPr txBox="1"/>
            <p:nvPr/>
          </p:nvSpPr>
          <p:spPr>
            <a:xfrm>
              <a:off x="894375" y="496975"/>
              <a:ext cx="1702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질의응답</a:t>
              </a:r>
              <a:endPara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4" name="Google Shape;464;p10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465" name="Google Shape;465;p10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66" name="Google Shape;466;p10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467" name="Google Shape;467;p10"/>
          <p:cNvSpPr/>
          <p:nvPr/>
        </p:nvSpPr>
        <p:spPr>
          <a:xfrm>
            <a:off x="5178655" y="2527357"/>
            <a:ext cx="1861969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sz="44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  <a:endParaRPr sz="4400" b="1" i="0" u="none" strike="noStrike" cap="none">
              <a:solidFill>
                <a:srgbClr val="0047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129" name="Google Shape;129;p3"/>
            <p:cNvSpPr txBox="1"/>
            <p:nvPr/>
          </p:nvSpPr>
          <p:spPr>
            <a:xfrm>
              <a:off x="419931" y="236442"/>
              <a:ext cx="12554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0" name="Google Shape;130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3"/>
            <p:cNvSpPr txBox="1"/>
            <p:nvPr/>
          </p:nvSpPr>
          <p:spPr>
            <a:xfrm>
              <a:off x="394531" y="496975"/>
              <a:ext cx="53412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"/>
            <p:cNvSpPr txBox="1"/>
            <p:nvPr/>
          </p:nvSpPr>
          <p:spPr>
            <a:xfrm>
              <a:off x="894375" y="496975"/>
              <a:ext cx="26088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팀원 소개 및 역할</a:t>
              </a:r>
              <a:endPara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" name="Google Shape;133;p3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34" name="Google Shape;134;p3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35" name="Google Shape;135;p3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36" name="Google Shape;136;p3"/>
          <p:cNvSpPr/>
          <p:nvPr/>
        </p:nvSpPr>
        <p:spPr>
          <a:xfrm>
            <a:off x="1772377" y="2379163"/>
            <a:ext cx="1904100" cy="2480400"/>
          </a:xfrm>
          <a:prstGeom prst="roundRect">
            <a:avLst>
              <a:gd name="adj" fmla="val 9550"/>
            </a:avLst>
          </a:prstGeom>
          <a:solidFill>
            <a:schemeClr val="lt1"/>
          </a:solidFill>
          <a:ln w="9525" cap="flat" cmpd="sng">
            <a:solidFill>
              <a:srgbClr val="0047FF">
                <a:alpha val="31372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1772376" y="2386442"/>
            <a:ext cx="1904100" cy="343200"/>
          </a:xfrm>
          <a:prstGeom prst="round2SameRect">
            <a:avLst>
              <a:gd name="adj1" fmla="val 35414"/>
              <a:gd name="adj2" fmla="val 0"/>
            </a:avLst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3"/>
          <p:cNvSpPr txBox="1"/>
          <p:nvPr/>
        </p:nvSpPr>
        <p:spPr>
          <a:xfrm>
            <a:off x="2353572" y="2411830"/>
            <a:ext cx="1245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300" b="1">
                <a:solidFill>
                  <a:schemeClr val="lt1"/>
                </a:solidFill>
              </a:rPr>
              <a:t>김바름</a:t>
            </a:r>
            <a:endParaRPr sz="1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1791597" y="2764406"/>
            <a:ext cx="18849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‣ </a:t>
            </a:r>
            <a:r>
              <a:rPr lang="en-US" altLang="ko-KR" sz="12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django</a:t>
            </a:r>
            <a:r>
              <a:rPr lang="en-US" altLang="ko-KR" sz="12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channels</a:t>
            </a:r>
            <a:r>
              <a:rPr lang="ko-KR" altLang="en-US" sz="12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이용한 채팅기능 구현</a:t>
            </a:r>
            <a:endParaRPr lang="ko-KR" altLang="en-US" sz="12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1200" dirty="0">
                <a:effectLst/>
              </a:rPr>
            </a:br>
            <a:r>
              <a:rPr lang="en-US" altLang="ko-KR" sz="12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‣ open API </a:t>
            </a:r>
            <a:r>
              <a:rPr lang="ko-KR" altLang="en-US" sz="12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연동</a:t>
            </a:r>
            <a:endParaRPr lang="ko-KR" altLang="en-US" sz="12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1200" dirty="0">
                <a:effectLst/>
              </a:rPr>
            </a:br>
            <a:r>
              <a:rPr lang="en-US" altLang="ko-KR" sz="12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‣ </a:t>
            </a:r>
            <a:r>
              <a:rPr lang="ko-KR" altLang="en-US" sz="12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프론트엔드</a:t>
            </a:r>
            <a:r>
              <a:rPr lang="ko-KR" altLang="en-US" sz="12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구현</a:t>
            </a:r>
            <a:endParaRPr lang="ko-KR" altLang="en-US" sz="12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1200" dirty="0">
                <a:effectLst/>
              </a:rPr>
            </a:br>
            <a:r>
              <a:rPr lang="en-US" altLang="ko-KR" sz="12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‣ docker-compose</a:t>
            </a:r>
            <a:r>
              <a:rPr lang="ko-KR" altLang="en-US" sz="12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통한 배포</a:t>
            </a:r>
            <a:endParaRPr lang="ko-KR" altLang="en-US" sz="1200" dirty="0">
              <a:effectLst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3934199" y="2383218"/>
            <a:ext cx="1904100" cy="2480400"/>
          </a:xfrm>
          <a:prstGeom prst="roundRect">
            <a:avLst>
              <a:gd name="adj" fmla="val 9550"/>
            </a:avLst>
          </a:prstGeom>
          <a:solidFill>
            <a:schemeClr val="lt1"/>
          </a:solidFill>
          <a:ln w="9525" cap="flat" cmpd="sng">
            <a:solidFill>
              <a:srgbClr val="0047FF">
                <a:alpha val="31372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3934198" y="2390497"/>
            <a:ext cx="1904100" cy="343200"/>
          </a:xfrm>
          <a:prstGeom prst="round2SameRect">
            <a:avLst>
              <a:gd name="adj1" fmla="val 35414"/>
              <a:gd name="adj2" fmla="val 0"/>
            </a:avLst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3"/>
          <p:cNvSpPr txBox="1"/>
          <p:nvPr/>
        </p:nvSpPr>
        <p:spPr>
          <a:xfrm>
            <a:off x="4557772" y="2415880"/>
            <a:ext cx="960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300" b="1">
                <a:solidFill>
                  <a:schemeClr val="lt1"/>
                </a:solidFill>
              </a:rPr>
              <a:t>김범석</a:t>
            </a:r>
            <a:endParaRPr sz="1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"/>
          <p:cNvSpPr/>
          <p:nvPr/>
        </p:nvSpPr>
        <p:spPr>
          <a:xfrm>
            <a:off x="3953419" y="2768461"/>
            <a:ext cx="18849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‣ </a:t>
            </a:r>
            <a:r>
              <a:rPr lang="ko-KR" sz="1100" dirty="0" err="1">
                <a:solidFill>
                  <a:schemeClr val="dk1"/>
                </a:solidFill>
              </a:rPr>
              <a:t>JWT를</a:t>
            </a:r>
            <a:r>
              <a:rPr lang="ko-KR" sz="1100" dirty="0">
                <a:solidFill>
                  <a:schemeClr val="dk1"/>
                </a:solidFill>
              </a:rPr>
              <a:t> 이용해 로그인, 회원가입 기능 구현</a:t>
            </a:r>
            <a:endParaRPr sz="11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‣</a:t>
            </a:r>
            <a:r>
              <a:rPr lang="ko-KR" altLang="ko-KR" sz="11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r>
              <a:rPr lang="ko-KR" altLang="en-US" sz="11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명세서 작성</a:t>
            </a:r>
            <a:endParaRPr lang="en-US" altLang="ko-KR" sz="11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1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‣ README </a:t>
            </a:r>
            <a:r>
              <a:rPr lang="ko-KR" altLang="en-US" sz="12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작성</a:t>
            </a:r>
            <a:br>
              <a:rPr lang="ko-KR" sz="11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"/>
          <p:cNvSpPr/>
          <p:nvPr/>
        </p:nvSpPr>
        <p:spPr>
          <a:xfrm>
            <a:off x="8277001" y="2385799"/>
            <a:ext cx="1904100" cy="2480400"/>
          </a:xfrm>
          <a:prstGeom prst="roundRect">
            <a:avLst>
              <a:gd name="adj" fmla="val 9550"/>
            </a:avLst>
          </a:prstGeom>
          <a:solidFill>
            <a:schemeClr val="lt1"/>
          </a:solidFill>
          <a:ln w="9525" cap="flat" cmpd="sng">
            <a:solidFill>
              <a:srgbClr val="0047FF">
                <a:alpha val="31372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3"/>
          <p:cNvSpPr/>
          <p:nvPr/>
        </p:nvSpPr>
        <p:spPr>
          <a:xfrm>
            <a:off x="8277000" y="2393078"/>
            <a:ext cx="1904100" cy="343200"/>
          </a:xfrm>
          <a:prstGeom prst="round2SameRect">
            <a:avLst>
              <a:gd name="adj1" fmla="val 35414"/>
              <a:gd name="adj2" fmla="val 0"/>
            </a:avLst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3"/>
          <p:cNvSpPr txBox="1"/>
          <p:nvPr/>
        </p:nvSpPr>
        <p:spPr>
          <a:xfrm>
            <a:off x="8581790" y="2418481"/>
            <a:ext cx="1245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300" b="1">
                <a:solidFill>
                  <a:schemeClr val="lt1"/>
                </a:solidFill>
              </a:rPr>
              <a:t>류형환</a:t>
            </a:r>
            <a:endParaRPr sz="1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/>
          <p:cNvSpPr/>
          <p:nvPr/>
        </p:nvSpPr>
        <p:spPr>
          <a:xfrm>
            <a:off x="8296221" y="2771042"/>
            <a:ext cx="18849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‣ </a:t>
            </a:r>
            <a:r>
              <a:rPr lang="ko-KR" sz="1100" dirty="0">
                <a:solidFill>
                  <a:schemeClr val="dk1"/>
                </a:solidFill>
              </a:rPr>
              <a:t>게시글의 </a:t>
            </a:r>
            <a:r>
              <a:rPr lang="ko-KR" sz="1100" dirty="0" err="1">
                <a:solidFill>
                  <a:schemeClr val="dk1"/>
                </a:solidFill>
              </a:rPr>
              <a:t>CRUD구현</a:t>
            </a:r>
            <a:endParaRPr sz="11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‣ </a:t>
            </a:r>
            <a:r>
              <a:rPr lang="ko-KR" altLang="en-US" sz="11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주소별</a:t>
            </a:r>
            <a:r>
              <a:rPr lang="en-US" altLang="ko-KR" sz="11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카테고리별 필터기능</a:t>
            </a:r>
            <a:endParaRPr lang="en-US" altLang="ko-KR" sz="11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1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buSzPts val="1100"/>
            </a:pPr>
            <a:r>
              <a:rPr lang="en-US" altLang="ko-KR" sz="11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‣ </a:t>
            </a:r>
            <a:r>
              <a:rPr lang="ko-KR" altLang="en-US" sz="110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페이지네이션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"/>
          <p:cNvSpPr/>
          <p:nvPr/>
        </p:nvSpPr>
        <p:spPr>
          <a:xfrm>
            <a:off x="6096000" y="2378520"/>
            <a:ext cx="1904100" cy="2480400"/>
          </a:xfrm>
          <a:prstGeom prst="roundRect">
            <a:avLst>
              <a:gd name="adj" fmla="val 9550"/>
            </a:avLst>
          </a:prstGeom>
          <a:solidFill>
            <a:schemeClr val="lt1"/>
          </a:solidFill>
          <a:ln w="9525" cap="flat" cmpd="sng">
            <a:solidFill>
              <a:srgbClr val="0047FF">
                <a:alpha val="31372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6095999" y="2385799"/>
            <a:ext cx="1904100" cy="343200"/>
          </a:xfrm>
          <a:prstGeom prst="round2SameRect">
            <a:avLst>
              <a:gd name="adj1" fmla="val 35414"/>
              <a:gd name="adj2" fmla="val 0"/>
            </a:avLst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6567629" y="2411139"/>
            <a:ext cx="960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300" b="1">
                <a:solidFill>
                  <a:schemeClr val="lt1"/>
                </a:solidFill>
              </a:rPr>
              <a:t>임동성</a:t>
            </a:r>
            <a:endParaRPr sz="13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6115220" y="2763763"/>
            <a:ext cx="1884900" cy="2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‣ </a:t>
            </a:r>
            <a:r>
              <a:rPr lang="ko-KR" altLang="en-US" sz="1100" dirty="0">
                <a:solidFill>
                  <a:schemeClr val="dk1"/>
                </a:solidFill>
              </a:rPr>
              <a:t> </a:t>
            </a:r>
            <a:r>
              <a:rPr lang="en-US" altLang="ko-KR" sz="11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 </a:t>
            </a: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관련 정보 수정 기능 구현</a:t>
            </a:r>
            <a:r>
              <a:rPr lang="en-US" altLang="ko-KR" sz="11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1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ko-KR" altLang="en-US" sz="11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‣ </a:t>
            </a: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다음 주소 </a:t>
            </a:r>
            <a:r>
              <a:rPr lang="en-US" altLang="ko-KR" sz="11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API </a:t>
            </a:r>
            <a:r>
              <a:rPr lang="ko-KR" altLang="en-US" sz="11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연동</a:t>
            </a:r>
            <a:endParaRPr lang="ko-KR" altLang="en-US" sz="11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6839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4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158" name="Google Shape;158;p4"/>
            <p:cNvSpPr txBox="1"/>
            <p:nvPr/>
          </p:nvSpPr>
          <p:spPr>
            <a:xfrm>
              <a:off x="419931" y="236442"/>
              <a:ext cx="12554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9" name="Google Shape;159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4"/>
            <p:cNvSpPr txBox="1"/>
            <p:nvPr/>
          </p:nvSpPr>
          <p:spPr>
            <a:xfrm>
              <a:off x="394531" y="496975"/>
              <a:ext cx="53412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"/>
            <p:cNvSpPr txBox="1"/>
            <p:nvPr/>
          </p:nvSpPr>
          <p:spPr>
            <a:xfrm>
              <a:off x="894375" y="496975"/>
              <a:ext cx="4303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300" b="1" i="0" u="none" strike="noStrike" cap="none">
                  <a:solidFill>
                    <a:schemeClr val="dk1"/>
                  </a:solidFill>
                </a:rPr>
                <a:t>프로젝트 </a:t>
              </a:r>
              <a:r>
                <a:rPr lang="ko-KR" sz="2300" b="1">
                  <a:solidFill>
                    <a:schemeClr val="dk1"/>
                  </a:solidFill>
                </a:rPr>
                <a:t>개</a:t>
              </a:r>
              <a:r>
                <a:rPr lang="ko-KR" sz="2400" b="1">
                  <a:solidFill>
                    <a:schemeClr val="dk1"/>
                  </a:solidFill>
                </a:rPr>
                <a:t>요</a:t>
              </a:r>
              <a:r>
                <a:rPr lang="ko-KR" sz="2300" b="1">
                  <a:solidFill>
                    <a:schemeClr val="dk1"/>
                  </a:solidFill>
                </a:rPr>
                <a:t> 및 목표</a:t>
              </a:r>
              <a:endParaRPr sz="2300" b="1" i="0" u="none" strike="noStrike" cap="none">
                <a:solidFill>
                  <a:schemeClr val="dk1"/>
                </a:solidFill>
              </a:endParaRPr>
            </a:p>
          </p:txBody>
        </p:sp>
        <p:grpSp>
          <p:nvGrpSpPr>
            <p:cNvPr id="162" name="Google Shape;162;p4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163" name="Google Shape;163;p4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64" name="Google Shape;164;p4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65" name="Google Shape;165;p4"/>
          <p:cNvSpPr/>
          <p:nvPr/>
        </p:nvSpPr>
        <p:spPr>
          <a:xfrm>
            <a:off x="639375" y="3927376"/>
            <a:ext cx="10889100" cy="1966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ko-KR" sz="1700" dirty="0">
                <a:solidFill>
                  <a:schemeClr val="dk1"/>
                </a:solidFill>
                <a:highlight>
                  <a:srgbClr val="F7F7F8"/>
                </a:highlight>
              </a:rPr>
              <a:t>사용자는 </a:t>
            </a:r>
            <a:r>
              <a:rPr lang="ko-KR" sz="1700" dirty="0" err="1">
                <a:solidFill>
                  <a:schemeClr val="dk1"/>
                </a:solidFill>
                <a:highlight>
                  <a:srgbClr val="F7F7F8"/>
                </a:highlight>
              </a:rPr>
              <a:t>게시글에</a:t>
            </a:r>
            <a:r>
              <a:rPr lang="ko-KR" sz="1700" dirty="0">
                <a:solidFill>
                  <a:schemeClr val="dk1"/>
                </a:solidFill>
                <a:highlight>
                  <a:srgbClr val="F7F7F8"/>
                </a:highlight>
              </a:rPr>
              <a:t> 음식 종류, 참여 인원을 선택하여 글을 올리면 그 글을 본 다른 사용자는 공동구매에 참여하여 배달 서비스를 이용할 때 발생하는 배달비의 부담과 최소금액 제한이 해결되어 다양한 음식을 즐길 수 있게 도와주는 서비스를 목표로 한다.</a:t>
            </a:r>
            <a:endParaRPr sz="1700" dirty="0">
              <a:solidFill>
                <a:schemeClr val="dk1"/>
              </a:solidFill>
              <a:highlight>
                <a:srgbClr val="F7F7F8"/>
              </a:highlight>
            </a:endParaRPr>
          </a:p>
        </p:txBody>
      </p:sp>
      <p:sp>
        <p:nvSpPr>
          <p:cNvPr id="166" name="Google Shape;166;p4"/>
          <p:cNvSpPr/>
          <p:nvPr/>
        </p:nvSpPr>
        <p:spPr>
          <a:xfrm>
            <a:off x="639375" y="1729524"/>
            <a:ext cx="10889100" cy="1495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ko-KR" sz="1500" b="1" dirty="0">
                <a:solidFill>
                  <a:schemeClr val="dk1"/>
                </a:solidFill>
              </a:rPr>
              <a:t>높아져 가는 배달비로 인해 배달을 </a:t>
            </a:r>
            <a:r>
              <a:rPr lang="ko-KR" sz="1500" b="1" dirty="0" err="1">
                <a:solidFill>
                  <a:schemeClr val="dk1"/>
                </a:solidFill>
              </a:rPr>
              <a:t>시키는데에</a:t>
            </a:r>
            <a:r>
              <a:rPr lang="ko-KR" sz="1500" b="1" dirty="0">
                <a:solidFill>
                  <a:schemeClr val="dk1"/>
                </a:solidFill>
              </a:rPr>
              <a:t> 부담이 발생</a:t>
            </a:r>
            <a:endParaRPr sz="15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ko-KR" sz="1500" b="1" dirty="0">
                <a:solidFill>
                  <a:schemeClr val="dk1"/>
                </a:solidFill>
              </a:rPr>
              <a:t>최소금액이 존재하여 내가 먹을 양보다 많은 양을 시키게 되고 그로 인해 원하지 않은 많은 음식물 쓰레기와 지출이 발생 </a:t>
            </a:r>
            <a:endParaRPr sz="15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ko-KR" sz="1500" b="1" dirty="0">
                <a:solidFill>
                  <a:schemeClr val="dk1"/>
                </a:solidFill>
              </a:rPr>
              <a:t>알뜰 배달이라는 서비스가 존재하지만 긴 배달시간으로 인해 음식이 식거나 형태가 변형되는 경우가 발생</a:t>
            </a:r>
            <a:endParaRPr sz="1500" b="1" dirty="0">
              <a:solidFill>
                <a:schemeClr val="dk1"/>
              </a:solidFill>
            </a:endParaRPr>
          </a:p>
        </p:txBody>
      </p:sp>
      <p:sp>
        <p:nvSpPr>
          <p:cNvPr id="167" name="Google Shape;167;p4"/>
          <p:cNvSpPr/>
          <p:nvPr/>
        </p:nvSpPr>
        <p:spPr>
          <a:xfrm>
            <a:off x="611374" y="1344525"/>
            <a:ext cx="1434900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>
                <a:solidFill>
                  <a:schemeClr val="lt1"/>
                </a:solidFill>
              </a:rPr>
              <a:t>프로젝트 개요</a:t>
            </a:r>
            <a:endParaRPr sz="1200" b="1" i="0" u="none" strike="noStrike" cap="none">
              <a:solidFill>
                <a:schemeClr val="lt1"/>
              </a:solidFill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582374" y="3488150"/>
            <a:ext cx="1353000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>
                <a:solidFill>
                  <a:schemeClr val="lt1"/>
                </a:solidFill>
              </a:rPr>
              <a:t> 프로젝트 목표</a:t>
            </a:r>
            <a:endParaRPr sz="1200" b="1" i="0" u="none" strike="noStrike" cap="non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g27ae74097d0_0_16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175" name="Google Shape;175;g27ae74097d0_0_16"/>
            <p:cNvSpPr txBox="1"/>
            <p:nvPr/>
          </p:nvSpPr>
          <p:spPr>
            <a:xfrm>
              <a:off x="419931" y="236442"/>
              <a:ext cx="1255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6" name="Google Shape;176;g27ae74097d0_0_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g27ae74097d0_0_16"/>
            <p:cNvSpPr txBox="1"/>
            <p:nvPr/>
          </p:nvSpPr>
          <p:spPr>
            <a:xfrm>
              <a:off x="394531" y="496975"/>
              <a:ext cx="534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g27ae74097d0_0_16"/>
            <p:cNvSpPr txBox="1"/>
            <p:nvPr/>
          </p:nvSpPr>
          <p:spPr>
            <a:xfrm>
              <a:off x="894375" y="496975"/>
              <a:ext cx="21762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요약</a:t>
              </a:r>
              <a:endPara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9" name="Google Shape;179;g27ae74097d0_0_16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180" name="Google Shape;180;g27ae74097d0_0_16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81" name="Google Shape;181;g27ae74097d0_0_16"/>
              <p:cNvSpPr/>
              <p:nvPr/>
            </p:nvSpPr>
            <p:spPr>
              <a:xfrm rot="10800000" flipH="1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82" name="Google Shape;182;g27ae74097d0_0_16"/>
          <p:cNvSpPr/>
          <p:nvPr/>
        </p:nvSpPr>
        <p:spPr>
          <a:xfrm>
            <a:off x="639375" y="1729527"/>
            <a:ext cx="10889100" cy="3608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marR="0" lvl="0" indent="-222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 dirty="0">
                <a:solidFill>
                  <a:schemeClr val="dk1"/>
                </a:solidFill>
              </a:rPr>
              <a:t>다양한 사용자들이 음식 주문을 결합하여 배달비를 절감하고, 주문 과정을 더 효율적으로 만드는 웹사이트 개발.</a:t>
            </a:r>
            <a:endParaRPr sz="2000" dirty="0">
              <a:solidFill>
                <a:schemeClr val="dk1"/>
              </a:solidFill>
            </a:endParaRPr>
          </a:p>
          <a:p>
            <a:pPr marL="171450" marR="0" lvl="0" indent="-222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 dirty="0">
                <a:solidFill>
                  <a:schemeClr val="dk1"/>
                </a:solidFill>
              </a:rPr>
              <a:t>사용자는 개인 정보를 등록하고 로그인하여 서비스를 이용.</a:t>
            </a:r>
            <a:endParaRPr sz="2000" dirty="0">
              <a:solidFill>
                <a:schemeClr val="dk1"/>
              </a:solidFill>
            </a:endParaRPr>
          </a:p>
          <a:p>
            <a:pPr marL="171450" marR="0" lvl="0" indent="-222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 dirty="0">
                <a:solidFill>
                  <a:schemeClr val="dk1"/>
                </a:solidFill>
              </a:rPr>
              <a:t>게시글 확인 및 채팅 참여기능을 통해 소통.</a:t>
            </a:r>
            <a:endParaRPr sz="2000" dirty="0">
              <a:solidFill>
                <a:schemeClr val="dk1"/>
              </a:solidFill>
            </a:endParaRPr>
          </a:p>
          <a:p>
            <a:pPr marL="171450" marR="0" lvl="0" indent="-222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 dirty="0">
                <a:solidFill>
                  <a:schemeClr val="dk1"/>
                </a:solidFill>
              </a:rPr>
              <a:t>날씨정보</a:t>
            </a:r>
            <a:r>
              <a:rPr lang="ko-KR" altLang="en-US" sz="2000" dirty="0">
                <a:solidFill>
                  <a:schemeClr val="dk1"/>
                </a:solidFill>
              </a:rPr>
              <a:t>와 날씨정보를</a:t>
            </a:r>
            <a:r>
              <a:rPr lang="ko-KR" sz="2000" dirty="0">
                <a:solidFill>
                  <a:schemeClr val="dk1"/>
                </a:solidFill>
              </a:rPr>
              <a:t> 통한 메뉴 선정에 도움.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183" name="Google Shape;183;g27ae74097d0_0_16"/>
          <p:cNvSpPr/>
          <p:nvPr/>
        </p:nvSpPr>
        <p:spPr>
          <a:xfrm>
            <a:off x="639378" y="1344533"/>
            <a:ext cx="1107300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>
                <a:solidFill>
                  <a:schemeClr val="lt1"/>
                </a:solidFill>
              </a:rPr>
              <a:t>밀 버디</a:t>
            </a:r>
            <a:endParaRPr sz="1200" b="1" i="0" u="none" strike="noStrike" cap="non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g27ae74097d0_0_0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190" name="Google Shape;190;g27ae74097d0_0_0"/>
            <p:cNvSpPr txBox="1"/>
            <p:nvPr/>
          </p:nvSpPr>
          <p:spPr>
            <a:xfrm>
              <a:off x="419931" y="236442"/>
              <a:ext cx="1255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1" name="Google Shape;191;g27ae74097d0_0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g27ae74097d0_0_0"/>
            <p:cNvSpPr txBox="1"/>
            <p:nvPr/>
          </p:nvSpPr>
          <p:spPr>
            <a:xfrm>
              <a:off x="394531" y="496975"/>
              <a:ext cx="534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27ae74097d0_0_0"/>
            <p:cNvSpPr txBox="1"/>
            <p:nvPr/>
          </p:nvSpPr>
          <p:spPr>
            <a:xfrm>
              <a:off x="894375" y="496975"/>
              <a:ext cx="21762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요약</a:t>
              </a:r>
              <a:endPara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4" name="Google Shape;194;g27ae74097d0_0_0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195" name="Google Shape;195;g27ae74097d0_0_0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96" name="Google Shape;196;g27ae74097d0_0_0"/>
              <p:cNvSpPr/>
              <p:nvPr/>
            </p:nvSpPr>
            <p:spPr>
              <a:xfrm rot="10800000" flipH="1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97" name="Google Shape;197;g27ae74097d0_0_0"/>
          <p:cNvSpPr/>
          <p:nvPr/>
        </p:nvSpPr>
        <p:spPr>
          <a:xfrm>
            <a:off x="639375" y="1729525"/>
            <a:ext cx="10889100" cy="4577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g27ae74097d0_0_0"/>
          <p:cNvSpPr/>
          <p:nvPr/>
        </p:nvSpPr>
        <p:spPr>
          <a:xfrm>
            <a:off x="639375" y="1216200"/>
            <a:ext cx="1857600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>
                <a:solidFill>
                  <a:schemeClr val="lt1"/>
                </a:solidFill>
              </a:rPr>
              <a:t>데이터베이스 설계</a:t>
            </a:r>
            <a:endParaRPr sz="1200" b="1" i="0" u="none" strike="noStrike" cap="none">
              <a:solidFill>
                <a:schemeClr val="lt1"/>
              </a:solidFill>
            </a:endParaRPr>
          </a:p>
        </p:txBody>
      </p:sp>
      <p:pic>
        <p:nvPicPr>
          <p:cNvPr id="3" name="그림 2" descr="텍스트, 스크린샷, 도표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4B91246A-BD0A-3373-26BE-72203C2C8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866" y="1986361"/>
            <a:ext cx="8700117" cy="40640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g27b05a761fd_10_1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203" name="Google Shape;203;g27b05a761fd_10_1"/>
            <p:cNvSpPr txBox="1"/>
            <p:nvPr/>
          </p:nvSpPr>
          <p:spPr>
            <a:xfrm>
              <a:off x="419931" y="236442"/>
              <a:ext cx="1255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4" name="Google Shape;204;g27b05a761fd_10_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g27b05a761fd_10_1"/>
            <p:cNvSpPr txBox="1"/>
            <p:nvPr/>
          </p:nvSpPr>
          <p:spPr>
            <a:xfrm>
              <a:off x="394531" y="496975"/>
              <a:ext cx="534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27b05a761fd_10_1"/>
            <p:cNvSpPr txBox="1"/>
            <p:nvPr/>
          </p:nvSpPr>
          <p:spPr>
            <a:xfrm>
              <a:off x="894375" y="496975"/>
              <a:ext cx="21762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요약</a:t>
              </a:r>
              <a:endPara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7" name="Google Shape;207;g27b05a761fd_10_1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208" name="Google Shape;208;g27b05a761fd_10_1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09" name="Google Shape;209;g27b05a761fd_10_1"/>
              <p:cNvSpPr/>
              <p:nvPr/>
            </p:nvSpPr>
            <p:spPr>
              <a:xfrm rot="10800000" flipH="1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10" name="Google Shape;210;g27b05a761fd_10_1"/>
          <p:cNvSpPr/>
          <p:nvPr/>
        </p:nvSpPr>
        <p:spPr>
          <a:xfrm>
            <a:off x="651450" y="1615776"/>
            <a:ext cx="10889100" cy="4577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g27b05a761fd_10_1"/>
          <p:cNvSpPr/>
          <p:nvPr/>
        </p:nvSpPr>
        <p:spPr>
          <a:xfrm>
            <a:off x="639375" y="1216200"/>
            <a:ext cx="1857600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>
                <a:solidFill>
                  <a:schemeClr val="lt1"/>
                </a:solidFill>
              </a:rPr>
              <a:t>개발 환경</a:t>
            </a:r>
            <a:endParaRPr sz="1200" b="1" i="0" u="none" strike="noStrike" cap="none">
              <a:solidFill>
                <a:schemeClr val="lt1"/>
              </a:solidFill>
            </a:endParaRPr>
          </a:p>
        </p:txBody>
      </p:sp>
      <p:pic>
        <p:nvPicPr>
          <p:cNvPr id="212" name="Google Shape;212;g27b05a761fd_10_1"/>
          <p:cNvPicPr preferRelativeResize="0"/>
          <p:nvPr/>
        </p:nvPicPr>
        <p:blipFill rotWithShape="1">
          <a:blip r:embed="rId4">
            <a:alphaModFix/>
          </a:blip>
          <a:srcRect t="27270" b="28249"/>
          <a:stretch/>
        </p:blipFill>
        <p:spPr>
          <a:xfrm>
            <a:off x="3422827" y="2244307"/>
            <a:ext cx="1991025" cy="88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7b05a761fd_10_1"/>
          <p:cNvPicPr preferRelativeResize="0"/>
          <p:nvPr/>
        </p:nvPicPr>
        <p:blipFill rotWithShape="1">
          <a:blip r:embed="rId5">
            <a:alphaModFix/>
          </a:blip>
          <a:srcRect l="15992" r="18519"/>
          <a:stretch/>
        </p:blipFill>
        <p:spPr>
          <a:xfrm>
            <a:off x="8913358" y="3970187"/>
            <a:ext cx="174027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27b05a761fd_10_1"/>
          <p:cNvPicPr preferRelativeResize="0"/>
          <p:nvPr/>
        </p:nvPicPr>
        <p:blipFill rotWithShape="1">
          <a:blip r:embed="rId6">
            <a:alphaModFix/>
          </a:blip>
          <a:srcRect l="17147" t="29328" r="19368" b="27592"/>
          <a:stretch/>
        </p:blipFill>
        <p:spPr>
          <a:xfrm>
            <a:off x="3157479" y="4171154"/>
            <a:ext cx="2601925" cy="9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7b05a761fd_10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6183" y="1914399"/>
            <a:ext cx="1211925" cy="1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7b05a761fd_10_1"/>
          <p:cNvSpPr txBox="1"/>
          <p:nvPr/>
        </p:nvSpPr>
        <p:spPr>
          <a:xfrm>
            <a:off x="6380814" y="3840618"/>
            <a:ext cx="1515000" cy="62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/>
              <a:t>DAPHNE</a:t>
            </a:r>
            <a:endParaRPr sz="1900" b="1" dirty="0"/>
          </a:p>
        </p:txBody>
      </p:sp>
      <p:pic>
        <p:nvPicPr>
          <p:cNvPr id="217" name="Google Shape;217;g27b05a761fd_10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8176" y="4943601"/>
            <a:ext cx="1740275" cy="1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27b05a761fd_10_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9250" y="1950675"/>
            <a:ext cx="1431247" cy="13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7b05a761fd_10_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7375" y="3838500"/>
            <a:ext cx="1515000" cy="127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 descr="클립아트, 그래픽, 일러스트레이션, 그래픽 디자인이(가) 표시된 사진&#10;&#10;자동 생성된 설명">
            <a:extLst>
              <a:ext uri="{FF2B5EF4-FFF2-40B4-BE49-F238E27FC236}">
                <a16:creationId xmlns:a16="http://schemas.microsoft.com/office/drawing/2014/main" id="{83C2F297-4F1A-45FB-C227-0627B12332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93450" y="2286919"/>
            <a:ext cx="2180090" cy="10470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g27b05a761fd_10_1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203" name="Google Shape;203;g27b05a761fd_10_1"/>
            <p:cNvSpPr txBox="1"/>
            <p:nvPr/>
          </p:nvSpPr>
          <p:spPr>
            <a:xfrm>
              <a:off x="419931" y="236442"/>
              <a:ext cx="1255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K-디지털 트레이닝</a:t>
              </a:r>
              <a:endPara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4" name="Google Shape;204;g27b05a761fd_10_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g27b05a761fd_10_1"/>
            <p:cNvSpPr txBox="1"/>
            <p:nvPr/>
          </p:nvSpPr>
          <p:spPr>
            <a:xfrm>
              <a:off x="394531" y="496975"/>
              <a:ext cx="534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27b05a761fd_10_1"/>
            <p:cNvSpPr txBox="1"/>
            <p:nvPr/>
          </p:nvSpPr>
          <p:spPr>
            <a:xfrm>
              <a:off x="894375" y="496975"/>
              <a:ext cx="21762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요약</a:t>
              </a:r>
              <a:endPara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7" name="Google Shape;207;g27b05a761fd_10_1"/>
            <p:cNvGrpSpPr/>
            <p:nvPr/>
          </p:nvGrpSpPr>
          <p:grpSpPr>
            <a:xfrm>
              <a:off x="497465" y="981277"/>
              <a:ext cx="11199212" cy="45600"/>
              <a:chOff x="497465" y="981277"/>
              <a:chExt cx="11199212" cy="45600"/>
            </a:xfrm>
          </p:grpSpPr>
          <p:cxnSp>
            <p:nvCxnSpPr>
              <p:cNvPr id="208" name="Google Shape;208;g27b05a761fd_10_1"/>
              <p:cNvCxnSpPr/>
              <p:nvPr/>
            </p:nvCxnSpPr>
            <p:spPr>
              <a:xfrm>
                <a:off x="522577" y="1007918"/>
                <a:ext cx="11174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09" name="Google Shape;209;g27b05a761fd_10_1"/>
              <p:cNvSpPr/>
              <p:nvPr/>
            </p:nvSpPr>
            <p:spPr>
              <a:xfrm rot="10800000" flipH="1">
                <a:off x="497465" y="981277"/>
                <a:ext cx="334500" cy="45600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11" name="Google Shape;211;g27b05a761fd_10_1"/>
          <p:cNvSpPr/>
          <p:nvPr/>
        </p:nvSpPr>
        <p:spPr>
          <a:xfrm>
            <a:off x="1712819" y="330222"/>
            <a:ext cx="1857600" cy="324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600" u="none" strike="noStrike" cap="none" dirty="0">
                <a:solidFill>
                  <a:schemeClr val="bg1"/>
                </a:solidFill>
                <a:latin typeface="Arial" panose="020B0604020202020204" pitchFamily="34" charset="0"/>
              </a:rPr>
              <a:t>아키텍처</a:t>
            </a:r>
            <a:endParaRPr sz="1200" b="1" i="0" u="none" strike="noStrike" cap="none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868F2A-DE1C-1D59-A250-98D758F76E5B}"/>
              </a:ext>
            </a:extLst>
          </p:cNvPr>
          <p:cNvSpPr txBox="1"/>
          <p:nvPr/>
        </p:nvSpPr>
        <p:spPr>
          <a:xfrm>
            <a:off x="484107" y="4180721"/>
            <a:ext cx="2173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https://mealbuddy.space/</a:t>
            </a:r>
            <a:endParaRPr lang="en-US" altLang="ko-KR" dirty="0"/>
          </a:p>
          <a:p>
            <a:pPr algn="ctr"/>
            <a:r>
              <a:rPr lang="ko-KR" altLang="en-US" dirty="0"/>
              <a:t>배포링크</a:t>
            </a:r>
          </a:p>
        </p:txBody>
      </p:sp>
      <p:pic>
        <p:nvPicPr>
          <p:cNvPr id="5" name="그림 4" descr="텍스트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id="{A75D1898-1B8C-859A-41CB-5C1272FF3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604" y="1610840"/>
            <a:ext cx="10372299" cy="4333788"/>
          </a:xfrm>
          <a:prstGeom prst="rect">
            <a:avLst/>
          </a:prstGeom>
        </p:spPr>
      </p:pic>
      <p:pic>
        <p:nvPicPr>
          <p:cNvPr id="7" name="그림 6" descr="클립아트, 그래픽, 일러스트레이션, 그래픽 디자인이(가) 표시된 사진">
            <a:extLst>
              <a:ext uri="{FF2B5EF4-FFF2-40B4-BE49-F238E27FC236}">
                <a16:creationId xmlns:a16="http://schemas.microsoft.com/office/drawing/2014/main" id="{B83DC528-A982-DF00-6194-5406CD92B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5417" y="1202177"/>
            <a:ext cx="1643372" cy="78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91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5"/>
          <p:cNvGrpSpPr/>
          <p:nvPr/>
        </p:nvGrpSpPr>
        <p:grpSpPr>
          <a:xfrm>
            <a:off x="394531" y="236442"/>
            <a:ext cx="11302172" cy="790435"/>
            <a:chOff x="394531" y="236442"/>
            <a:chExt cx="11302172" cy="790435"/>
          </a:xfrm>
        </p:grpSpPr>
        <p:sp>
          <p:nvSpPr>
            <p:cNvPr id="206" name="Google Shape;206;p5"/>
            <p:cNvSpPr txBox="1"/>
            <p:nvPr/>
          </p:nvSpPr>
          <p:spPr>
            <a:xfrm>
              <a:off x="419931" y="236442"/>
              <a:ext cx="12554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i="0" u="none" strike="noStrike" cap="none">
                  <a:solidFill>
                    <a:srgbClr val="7F7F7F"/>
                  </a:solidFill>
                </a:rPr>
                <a:t>K-디지털 트레이닝</a:t>
              </a:r>
              <a:endParaRPr sz="1000" i="0" u="none" strike="noStrike" cap="none">
                <a:solidFill>
                  <a:srgbClr val="7F7F7F"/>
                </a:solidFill>
              </a:endParaRPr>
            </a:p>
          </p:txBody>
        </p:sp>
        <p:pic>
          <p:nvPicPr>
            <p:cNvPr id="207" name="Google Shape;207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87103" y="266620"/>
              <a:ext cx="609600" cy="15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5"/>
            <p:cNvSpPr txBox="1"/>
            <p:nvPr/>
          </p:nvSpPr>
          <p:spPr>
            <a:xfrm>
              <a:off x="394531" y="496975"/>
              <a:ext cx="53412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rgbClr val="0047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22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"/>
            <p:cNvSpPr txBox="1"/>
            <p:nvPr/>
          </p:nvSpPr>
          <p:spPr>
            <a:xfrm>
              <a:off x="894375" y="496975"/>
              <a:ext cx="21939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sz="2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주요 기능 소개</a:t>
              </a:r>
              <a:endPara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0" name="Google Shape;210;p5"/>
            <p:cNvGrpSpPr/>
            <p:nvPr/>
          </p:nvGrpSpPr>
          <p:grpSpPr>
            <a:xfrm>
              <a:off x="497465" y="981158"/>
              <a:ext cx="11199238" cy="45719"/>
              <a:chOff x="497465" y="981158"/>
              <a:chExt cx="11199238" cy="45719"/>
            </a:xfrm>
          </p:grpSpPr>
          <p:cxnSp>
            <p:nvCxnSpPr>
              <p:cNvPr id="211" name="Google Shape;211;p5"/>
              <p:cNvCxnSpPr/>
              <p:nvPr/>
            </p:nvCxnSpPr>
            <p:spPr>
              <a:xfrm>
                <a:off x="522577" y="1007918"/>
                <a:ext cx="1117412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12" name="Google Shape;212;p5"/>
              <p:cNvSpPr/>
              <p:nvPr/>
            </p:nvSpPr>
            <p:spPr>
              <a:xfrm rot="10800000" flipH="1">
                <a:off x="497465" y="981158"/>
                <a:ext cx="334614" cy="45719"/>
              </a:xfrm>
              <a:prstGeom prst="rect">
                <a:avLst/>
              </a:prstGeom>
              <a:solidFill>
                <a:srgbClr val="0047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213" name="Google Shape;213;p5"/>
          <p:cNvCxnSpPr/>
          <p:nvPr/>
        </p:nvCxnSpPr>
        <p:spPr>
          <a:xfrm rot="10800000" flipH="1">
            <a:off x="7746081" y="2985016"/>
            <a:ext cx="2164500" cy="147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4" name="Google Shape;214;p5"/>
          <p:cNvCxnSpPr/>
          <p:nvPr/>
        </p:nvCxnSpPr>
        <p:spPr>
          <a:xfrm rot="10800000">
            <a:off x="5583690" y="2838299"/>
            <a:ext cx="2164500" cy="147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5" name="Google Shape;215;p5"/>
          <p:cNvCxnSpPr/>
          <p:nvPr/>
        </p:nvCxnSpPr>
        <p:spPr>
          <a:xfrm rot="10800000" flipH="1">
            <a:off x="3254192" y="2901026"/>
            <a:ext cx="2164500" cy="1473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16" name="Google Shape;216;p5"/>
          <p:cNvGrpSpPr/>
          <p:nvPr/>
        </p:nvGrpSpPr>
        <p:grpSpPr>
          <a:xfrm>
            <a:off x="8945480" y="1928691"/>
            <a:ext cx="1859545" cy="1857777"/>
            <a:chOff x="7266707" y="1772211"/>
            <a:chExt cx="1043574" cy="313200"/>
          </a:xfrm>
        </p:grpSpPr>
        <p:sp>
          <p:nvSpPr>
            <p:cNvPr id="217" name="Google Shape;217;p5"/>
            <p:cNvSpPr/>
            <p:nvPr/>
          </p:nvSpPr>
          <p:spPr>
            <a:xfrm>
              <a:off x="7266707" y="1772211"/>
              <a:ext cx="1043574" cy="313200"/>
            </a:xfrm>
            <a:prstGeom prst="roundRect">
              <a:avLst>
                <a:gd name="adj" fmla="val 50000"/>
              </a:avLst>
            </a:prstGeom>
            <a:solidFill>
              <a:srgbClr val="E5ECFF"/>
            </a:solidFill>
            <a:ln w="12700" cap="flat" cmpd="sng">
              <a:solidFill>
                <a:srgbClr val="0047FF">
                  <a:alpha val="1294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7297811" y="1772211"/>
              <a:ext cx="981365" cy="31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ko-KR" sz="1300" b="1">
                  <a:solidFill>
                    <a:srgbClr val="0047FF"/>
                  </a:solidFill>
                </a:rPr>
                <a:t>날씨정보확인</a:t>
              </a:r>
              <a:endParaRPr sz="13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" name="Google Shape;219;p5"/>
          <p:cNvGrpSpPr/>
          <p:nvPr/>
        </p:nvGrpSpPr>
        <p:grpSpPr>
          <a:xfrm>
            <a:off x="6538750" y="3895904"/>
            <a:ext cx="2557169" cy="2554428"/>
            <a:chOff x="7266707" y="1772211"/>
            <a:chExt cx="1043700" cy="313200"/>
          </a:xfrm>
        </p:grpSpPr>
        <p:sp>
          <p:nvSpPr>
            <p:cNvPr id="220" name="Google Shape;220;p5"/>
            <p:cNvSpPr/>
            <p:nvPr/>
          </p:nvSpPr>
          <p:spPr>
            <a:xfrm>
              <a:off x="7266707" y="1772211"/>
              <a:ext cx="1043700" cy="313200"/>
            </a:xfrm>
            <a:prstGeom prst="roundRect">
              <a:avLst>
                <a:gd name="adj" fmla="val 50000"/>
              </a:avLst>
            </a:prstGeom>
            <a:solidFill>
              <a:srgbClr val="E5ECFF"/>
            </a:solidFill>
            <a:ln w="12700" cap="flat" cmpd="sng">
              <a:solidFill>
                <a:srgbClr val="0047FF">
                  <a:alpha val="1294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7297811" y="1772211"/>
              <a:ext cx="9813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rgbClr val="0047FF"/>
                  </a:solidFill>
                </a:rPr>
                <a:t>주민간의 채팅</a:t>
              </a:r>
              <a:endParaRPr sz="15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" name="Google Shape;222;p5"/>
          <p:cNvGrpSpPr/>
          <p:nvPr/>
        </p:nvGrpSpPr>
        <p:grpSpPr>
          <a:xfrm>
            <a:off x="1852650" y="3631115"/>
            <a:ext cx="2106206" cy="1869050"/>
            <a:chOff x="7197549" y="1770311"/>
            <a:chExt cx="1182000" cy="315100"/>
          </a:xfrm>
        </p:grpSpPr>
        <p:sp>
          <p:nvSpPr>
            <p:cNvPr id="223" name="Google Shape;223;p5"/>
            <p:cNvSpPr/>
            <p:nvPr/>
          </p:nvSpPr>
          <p:spPr>
            <a:xfrm>
              <a:off x="7266707" y="1772211"/>
              <a:ext cx="1043700" cy="313200"/>
            </a:xfrm>
            <a:prstGeom prst="roundRect">
              <a:avLst>
                <a:gd name="adj" fmla="val 50000"/>
              </a:avLst>
            </a:prstGeom>
            <a:solidFill>
              <a:srgbClr val="E5ECFF"/>
            </a:solidFill>
            <a:ln w="12700" cap="flat" cmpd="sng">
              <a:solidFill>
                <a:srgbClr val="0047FF">
                  <a:alpha val="1294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7197549" y="1770311"/>
              <a:ext cx="11820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ko-KR" sz="1300" b="1">
                  <a:solidFill>
                    <a:srgbClr val="0047FF"/>
                  </a:solidFill>
                </a:rPr>
                <a:t>메뉴추천</a:t>
              </a:r>
              <a:endParaRPr sz="11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225;p5"/>
          <p:cNvGrpSpPr/>
          <p:nvPr/>
        </p:nvGrpSpPr>
        <p:grpSpPr>
          <a:xfrm>
            <a:off x="4026069" y="1338599"/>
            <a:ext cx="2697756" cy="2694804"/>
            <a:chOff x="7266707" y="1772211"/>
            <a:chExt cx="1043700" cy="313200"/>
          </a:xfrm>
        </p:grpSpPr>
        <p:sp>
          <p:nvSpPr>
            <p:cNvPr id="226" name="Google Shape;226;p5"/>
            <p:cNvSpPr/>
            <p:nvPr/>
          </p:nvSpPr>
          <p:spPr>
            <a:xfrm>
              <a:off x="7266707" y="1772211"/>
              <a:ext cx="1043700" cy="313200"/>
            </a:xfrm>
            <a:prstGeom prst="roundRect">
              <a:avLst>
                <a:gd name="adj" fmla="val 50000"/>
              </a:avLst>
            </a:prstGeom>
            <a:solidFill>
              <a:srgbClr val="E5ECFF"/>
            </a:solidFill>
            <a:ln w="12700" cap="flat" cmpd="sng">
              <a:solidFill>
                <a:srgbClr val="0047FF">
                  <a:alpha val="1294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7297811" y="1772211"/>
              <a:ext cx="9813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1">
                  <a:solidFill>
                    <a:srgbClr val="0047FF"/>
                  </a:solidFill>
                </a:rPr>
                <a:t>지역기반</a:t>
              </a:r>
              <a:br>
                <a:rPr lang="ko-KR" sz="1500" b="1">
                  <a:solidFill>
                    <a:srgbClr val="0047FF"/>
                  </a:solidFill>
                </a:rPr>
              </a:br>
              <a:r>
                <a:rPr lang="ko-KR" sz="1500" b="1">
                  <a:solidFill>
                    <a:srgbClr val="0047FF"/>
                  </a:solidFill>
                </a:rPr>
                <a:t>배달 공동구매 중개</a:t>
              </a:r>
              <a:endParaRPr sz="1500" b="1" i="0" u="none" strike="noStrike" cap="none">
                <a:solidFill>
                  <a:srgbClr val="0047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995</Words>
  <Application>Microsoft Office PowerPoint</Application>
  <PresentationFormat>와이드스크린</PresentationFormat>
  <Paragraphs>214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gg sans</vt:lpstr>
      <vt:lpstr>inherit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EST</dc:creator>
  <cp:lastModifiedBy>류형환</cp:lastModifiedBy>
  <cp:revision>8</cp:revision>
  <dcterms:created xsi:type="dcterms:W3CDTF">2023-01-12T05:07:47Z</dcterms:created>
  <dcterms:modified xsi:type="dcterms:W3CDTF">2023-09-05T06:23:52Z</dcterms:modified>
</cp:coreProperties>
</file>